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6"/>
  </p:notesMasterIdLst>
  <p:sldIdLst>
    <p:sldId id="256" r:id="rId2"/>
    <p:sldId id="304" r:id="rId3"/>
    <p:sldId id="258" r:id="rId4"/>
    <p:sldId id="305" r:id="rId5"/>
    <p:sldId id="279" r:id="rId6"/>
    <p:sldId id="281" r:id="rId7"/>
    <p:sldId id="307" r:id="rId8"/>
    <p:sldId id="308" r:id="rId9"/>
    <p:sldId id="309" r:id="rId10"/>
    <p:sldId id="264" r:id="rId11"/>
    <p:sldId id="310" r:id="rId12"/>
    <p:sldId id="311" r:id="rId13"/>
    <p:sldId id="318" r:id="rId14"/>
    <p:sldId id="319" r:id="rId15"/>
    <p:sldId id="312" r:id="rId16"/>
    <p:sldId id="320" r:id="rId17"/>
    <p:sldId id="314" r:id="rId18"/>
    <p:sldId id="315" r:id="rId19"/>
    <p:sldId id="317" r:id="rId20"/>
    <p:sldId id="276" r:id="rId21"/>
    <p:sldId id="268" r:id="rId22"/>
    <p:sldId id="262" r:id="rId23"/>
    <p:sldId id="277" r:id="rId24"/>
    <p:sldId id="282" r:id="rId25"/>
  </p:sldIdLst>
  <p:sldSz cx="9144000" cy="5143500" type="screen16x9"/>
  <p:notesSz cx="6858000" cy="9144000"/>
  <p:embeddedFontLst>
    <p:embeddedFont>
      <p:font typeface="Gaegu" panose="020B0604020202020204" charset="0"/>
      <p:regular r:id="rId27"/>
      <p:bold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Sarala" panose="020B0604020202020204" charset="0"/>
      <p:regular r:id="rId33"/>
      <p:bold r:id="rId34"/>
    </p:embeddedFont>
    <p:embeddedFont>
      <p:font typeface="Work Sans ExtraBold" pitchFamily="2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AC4"/>
    <a:srgbClr val="AEDBE9"/>
    <a:srgbClr val="303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C833CE-B5FC-4A9D-9656-3631F860851D}">
  <a:tblStyle styleId="{F7C833CE-B5FC-4A9D-9656-3631F86085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dfee29fd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dfee29fd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c03f8b48d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c03f8b48dd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dfee29fd8a_0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dfee29fd8a_0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e099c31f6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e099c31f6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f3f552fc4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f3f552fc4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dfee29fd8a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dfee29fd8a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dfee29fd8a_0_1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dfee29fd8a_0_1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f3f552fc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df3f552fc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f3f552fc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df3f552fc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171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f3f552fc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df3f552fc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01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f3f552fc4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f3f552fc4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36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dfee29fd8a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dfee29fd8a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4979675" y="1394450"/>
            <a:ext cx="3749100" cy="19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 ExtraBold"/>
              <a:buNone/>
              <a:defRPr sz="4000"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2"/>
          </p:nvPr>
        </p:nvSpPr>
        <p:spPr>
          <a:xfrm>
            <a:off x="4979675" y="3356600"/>
            <a:ext cx="37491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33319" y="3423745"/>
            <a:ext cx="5390603" cy="3088264"/>
            <a:chOff x="6633319" y="3423745"/>
            <a:chExt cx="5390603" cy="3088264"/>
          </a:xfrm>
        </p:grpSpPr>
        <p:sp>
          <p:nvSpPr>
            <p:cNvPr id="12" name="Google Shape;12;p2"/>
            <p:cNvSpPr/>
            <p:nvPr/>
          </p:nvSpPr>
          <p:spPr>
            <a:xfrm>
              <a:off x="6633319" y="3535138"/>
              <a:ext cx="5390603" cy="2976870"/>
            </a:xfrm>
            <a:custGeom>
              <a:avLst/>
              <a:gdLst/>
              <a:ahLst/>
              <a:cxnLst/>
              <a:rect l="l" t="t" r="r" b="b"/>
              <a:pathLst>
                <a:path w="205415" h="113437" fill="none" extrusionOk="0">
                  <a:moveTo>
                    <a:pt x="183621" y="94531"/>
                  </a:moveTo>
                  <a:cubicBezTo>
                    <a:pt x="193621" y="91370"/>
                    <a:pt x="201554" y="82403"/>
                    <a:pt x="203500" y="72099"/>
                  </a:cubicBezTo>
                  <a:cubicBezTo>
                    <a:pt x="205415" y="61795"/>
                    <a:pt x="201311" y="50548"/>
                    <a:pt x="193165" y="43983"/>
                  </a:cubicBezTo>
                  <a:cubicBezTo>
                    <a:pt x="183195" y="35928"/>
                    <a:pt x="167055" y="34256"/>
                    <a:pt x="162162" y="22433"/>
                  </a:cubicBezTo>
                  <a:cubicBezTo>
                    <a:pt x="159456" y="15897"/>
                    <a:pt x="154775" y="1"/>
                    <a:pt x="130793" y="3283"/>
                  </a:cubicBezTo>
                  <a:cubicBezTo>
                    <a:pt x="122708" y="4408"/>
                    <a:pt x="116933" y="11490"/>
                    <a:pt x="110732" y="16809"/>
                  </a:cubicBezTo>
                  <a:cubicBezTo>
                    <a:pt x="102799" y="23648"/>
                    <a:pt x="92555" y="28603"/>
                    <a:pt x="82099" y="27721"/>
                  </a:cubicBezTo>
                  <a:cubicBezTo>
                    <a:pt x="70883" y="26779"/>
                    <a:pt x="60822" y="19393"/>
                    <a:pt x="49576" y="19211"/>
                  </a:cubicBezTo>
                  <a:cubicBezTo>
                    <a:pt x="38178" y="19028"/>
                    <a:pt x="27205" y="27235"/>
                    <a:pt x="24104" y="38177"/>
                  </a:cubicBezTo>
                  <a:cubicBezTo>
                    <a:pt x="22372" y="44409"/>
                    <a:pt x="22888" y="51400"/>
                    <a:pt x="19606" y="56932"/>
                  </a:cubicBezTo>
                  <a:cubicBezTo>
                    <a:pt x="17387" y="60640"/>
                    <a:pt x="13770" y="63254"/>
                    <a:pt x="10791" y="66293"/>
                  </a:cubicBezTo>
                  <a:cubicBezTo>
                    <a:pt x="7508" y="69546"/>
                    <a:pt x="4894" y="73436"/>
                    <a:pt x="3040" y="77661"/>
                  </a:cubicBezTo>
                  <a:cubicBezTo>
                    <a:pt x="1095" y="82069"/>
                    <a:pt x="1" y="87084"/>
                    <a:pt x="1277" y="91704"/>
                  </a:cubicBezTo>
                  <a:cubicBezTo>
                    <a:pt x="2736" y="96993"/>
                    <a:pt x="6931" y="101005"/>
                    <a:pt x="11277" y="104409"/>
                  </a:cubicBezTo>
                  <a:cubicBezTo>
                    <a:pt x="15594" y="107783"/>
                    <a:pt x="20214" y="110823"/>
                    <a:pt x="24986" y="113437"/>
                  </a:cubicBezTo>
                </a:path>
              </a:pathLst>
            </a:custGeom>
            <a:noFill/>
            <a:ln w="10650" cap="rnd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634426" y="4623403"/>
              <a:ext cx="650694" cy="650703"/>
            </a:xfrm>
            <a:custGeom>
              <a:avLst/>
              <a:gdLst/>
              <a:ahLst/>
              <a:cxnLst/>
              <a:rect l="l" t="t" r="r" b="b"/>
              <a:pathLst>
                <a:path w="18026" h="18025" extrusionOk="0">
                  <a:moveTo>
                    <a:pt x="8998" y="0"/>
                  </a:moveTo>
                  <a:cubicBezTo>
                    <a:pt x="4043" y="0"/>
                    <a:pt x="1" y="4043"/>
                    <a:pt x="1" y="9028"/>
                  </a:cubicBezTo>
                  <a:cubicBezTo>
                    <a:pt x="1" y="13982"/>
                    <a:pt x="4043" y="18025"/>
                    <a:pt x="8998" y="18025"/>
                  </a:cubicBezTo>
                  <a:cubicBezTo>
                    <a:pt x="13983" y="18025"/>
                    <a:pt x="18025" y="13982"/>
                    <a:pt x="18025" y="9028"/>
                  </a:cubicBezTo>
                  <a:cubicBezTo>
                    <a:pt x="18025" y="4043"/>
                    <a:pt x="13983" y="0"/>
                    <a:pt x="8998" y="0"/>
                  </a:cubicBezTo>
                  <a:close/>
                </a:path>
              </a:pathLst>
            </a:custGeom>
            <a:solidFill>
              <a:srgbClr val="1C8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8575112" y="3423745"/>
              <a:ext cx="568490" cy="653398"/>
              <a:chOff x="10350948" y="3627239"/>
              <a:chExt cx="578380" cy="66476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0620028" y="3627239"/>
                <a:ext cx="309300" cy="309300"/>
              </a:xfrm>
              <a:custGeom>
                <a:avLst/>
                <a:gdLst/>
                <a:ahLst/>
                <a:cxnLst/>
                <a:rect l="l" t="t" r="r" b="b"/>
                <a:pathLst>
                  <a:path w="12372" h="12372" extrusionOk="0">
                    <a:moveTo>
                      <a:pt x="6201" y="1"/>
                    </a:moveTo>
                    <a:cubicBezTo>
                      <a:pt x="2766" y="1"/>
                      <a:pt x="0" y="2767"/>
                      <a:pt x="0" y="6171"/>
                    </a:cubicBezTo>
                    <a:cubicBezTo>
                      <a:pt x="0" y="9606"/>
                      <a:pt x="2766" y="12372"/>
                      <a:pt x="6201" y="12372"/>
                    </a:cubicBezTo>
                    <a:cubicBezTo>
                      <a:pt x="9605" y="12372"/>
                      <a:pt x="12371" y="9606"/>
                      <a:pt x="12371" y="6171"/>
                    </a:cubicBezTo>
                    <a:cubicBezTo>
                      <a:pt x="12371" y="2767"/>
                      <a:pt x="9605" y="1"/>
                      <a:pt x="6201" y="1"/>
                    </a:cubicBezTo>
                    <a:close/>
                  </a:path>
                </a:pathLst>
              </a:custGeom>
              <a:solidFill>
                <a:srgbClr val="ED4C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0350948" y="4126673"/>
                <a:ext cx="167191" cy="165331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797" fill="none" extrusionOk="0">
                    <a:moveTo>
                      <a:pt x="2828" y="1398"/>
                    </a:moveTo>
                    <a:cubicBezTo>
                      <a:pt x="2828" y="2158"/>
                      <a:pt x="2189" y="2797"/>
                      <a:pt x="1429" y="2797"/>
                    </a:cubicBezTo>
                    <a:cubicBezTo>
                      <a:pt x="639" y="2797"/>
                      <a:pt x="1" y="2158"/>
                      <a:pt x="1" y="1398"/>
                    </a:cubicBezTo>
                    <a:cubicBezTo>
                      <a:pt x="1" y="608"/>
                      <a:pt x="639" y="0"/>
                      <a:pt x="1429" y="0"/>
                    </a:cubicBezTo>
                    <a:cubicBezTo>
                      <a:pt x="2189" y="0"/>
                      <a:pt x="2828" y="608"/>
                      <a:pt x="2828" y="1398"/>
                    </a:cubicBezTo>
                    <a:close/>
                  </a:path>
                </a:pathLst>
              </a:custGeom>
              <a:noFill/>
              <a:ln w="8350" cap="flat" cmpd="sng">
                <a:solidFill>
                  <a:srgbClr val="1D262D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/>
          <p:nvPr/>
        </p:nvSpPr>
        <p:spPr>
          <a:xfrm rot="7449554" flipH="1">
            <a:off x="-302681" y="4545714"/>
            <a:ext cx="923997" cy="923997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title" idx="2"/>
          </p:nvPr>
        </p:nvSpPr>
        <p:spPr>
          <a:xfrm>
            <a:off x="960034" y="358965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ubTitle" idx="1"/>
          </p:nvPr>
        </p:nvSpPr>
        <p:spPr>
          <a:xfrm>
            <a:off x="960038" y="4008325"/>
            <a:ext cx="19464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title" idx="3"/>
          </p:nvPr>
        </p:nvSpPr>
        <p:spPr>
          <a:xfrm>
            <a:off x="3598800" y="358965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ubTitle" idx="4"/>
          </p:nvPr>
        </p:nvSpPr>
        <p:spPr>
          <a:xfrm>
            <a:off x="3598800" y="4008325"/>
            <a:ext cx="19464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title" idx="5"/>
          </p:nvPr>
        </p:nvSpPr>
        <p:spPr>
          <a:xfrm>
            <a:off x="6237553" y="358965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subTitle" idx="6"/>
          </p:nvPr>
        </p:nvSpPr>
        <p:spPr>
          <a:xfrm>
            <a:off x="6237563" y="4008325"/>
            <a:ext cx="19464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title" idx="7"/>
          </p:nvPr>
        </p:nvSpPr>
        <p:spPr>
          <a:xfrm>
            <a:off x="960034" y="180490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subTitle" idx="8"/>
          </p:nvPr>
        </p:nvSpPr>
        <p:spPr>
          <a:xfrm>
            <a:off x="960031" y="2223575"/>
            <a:ext cx="19464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title" idx="9"/>
          </p:nvPr>
        </p:nvSpPr>
        <p:spPr>
          <a:xfrm>
            <a:off x="3598800" y="180490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subTitle" idx="13"/>
          </p:nvPr>
        </p:nvSpPr>
        <p:spPr>
          <a:xfrm>
            <a:off x="3598800" y="2223575"/>
            <a:ext cx="19464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6"/>
          <p:cNvSpPr txBox="1">
            <a:spLocks noGrp="1"/>
          </p:cNvSpPr>
          <p:nvPr>
            <p:ph type="title" idx="14"/>
          </p:nvPr>
        </p:nvSpPr>
        <p:spPr>
          <a:xfrm>
            <a:off x="6237566" y="180490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5"/>
          </p:nvPr>
        </p:nvSpPr>
        <p:spPr>
          <a:xfrm>
            <a:off x="6237569" y="2223575"/>
            <a:ext cx="19464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6"/>
          <p:cNvSpPr/>
          <p:nvPr/>
        </p:nvSpPr>
        <p:spPr>
          <a:xfrm rot="5560853">
            <a:off x="-2818918" y="3157959"/>
            <a:ext cx="5390854" cy="2977009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6"/>
          <p:cNvSpPr/>
          <p:nvPr/>
        </p:nvSpPr>
        <p:spPr>
          <a:xfrm rot="-5400000">
            <a:off x="6442613" y="-1320471"/>
            <a:ext cx="5390603" cy="2976870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 rot="10558122">
            <a:off x="617709" y="3067913"/>
            <a:ext cx="204582" cy="204551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16"/>
          <p:cNvGrpSpPr/>
          <p:nvPr/>
        </p:nvGrpSpPr>
        <p:grpSpPr>
          <a:xfrm rot="10239581">
            <a:off x="8145058" y="481851"/>
            <a:ext cx="655712" cy="499049"/>
            <a:chOff x="3914195" y="2575142"/>
            <a:chExt cx="474458" cy="361100"/>
          </a:xfrm>
        </p:grpSpPr>
        <p:sp>
          <p:nvSpPr>
            <p:cNvPr id="224" name="Google Shape;224;p16"/>
            <p:cNvSpPr/>
            <p:nvPr/>
          </p:nvSpPr>
          <p:spPr>
            <a:xfrm rot="232">
              <a:off x="4285179" y="2831652"/>
              <a:ext cx="103470" cy="104587"/>
            </a:xfrm>
            <a:custGeom>
              <a:avLst/>
              <a:gdLst/>
              <a:ahLst/>
              <a:cxnLst/>
              <a:rect l="l" t="t" r="r" b="b"/>
              <a:pathLst>
                <a:path w="2798" h="2828" extrusionOk="0">
                  <a:moveTo>
                    <a:pt x="1399" y="1"/>
                  </a:moveTo>
                  <a:cubicBezTo>
                    <a:pt x="609" y="1"/>
                    <a:pt x="1" y="639"/>
                    <a:pt x="1" y="1429"/>
                  </a:cubicBezTo>
                  <a:cubicBezTo>
                    <a:pt x="1" y="2189"/>
                    <a:pt x="609" y="2827"/>
                    <a:pt x="1399" y="2827"/>
                  </a:cubicBezTo>
                  <a:cubicBezTo>
                    <a:pt x="2189" y="2827"/>
                    <a:pt x="2797" y="2189"/>
                    <a:pt x="2797" y="1429"/>
                  </a:cubicBezTo>
                  <a:cubicBezTo>
                    <a:pt x="2797" y="639"/>
                    <a:pt x="2189" y="1"/>
                    <a:pt x="1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914195" y="2575142"/>
              <a:ext cx="219786" cy="219786"/>
            </a:xfrm>
            <a:custGeom>
              <a:avLst/>
              <a:gdLst/>
              <a:ahLst/>
              <a:cxnLst/>
              <a:rect l="l" t="t" r="r" b="b"/>
              <a:pathLst>
                <a:path w="10791" h="10791" fill="none" extrusionOk="0">
                  <a:moveTo>
                    <a:pt x="10791" y="5411"/>
                  </a:moveTo>
                  <a:cubicBezTo>
                    <a:pt x="10791" y="8390"/>
                    <a:pt x="8359" y="10791"/>
                    <a:pt x="5380" y="10791"/>
                  </a:cubicBezTo>
                  <a:cubicBezTo>
                    <a:pt x="2402" y="10791"/>
                    <a:pt x="0" y="8390"/>
                    <a:pt x="0" y="5411"/>
                  </a:cubicBezTo>
                  <a:cubicBezTo>
                    <a:pt x="0" y="2432"/>
                    <a:pt x="2402" y="0"/>
                    <a:pt x="5380" y="0"/>
                  </a:cubicBezTo>
                  <a:cubicBezTo>
                    <a:pt x="8359" y="0"/>
                    <a:pt x="10791" y="2432"/>
                    <a:pt x="10791" y="5411"/>
                  </a:cubicBez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6"/>
          <p:cNvSpPr/>
          <p:nvPr/>
        </p:nvSpPr>
        <p:spPr>
          <a:xfrm rot="-4969349">
            <a:off x="8846067" y="2389924"/>
            <a:ext cx="142986" cy="144531"/>
          </a:xfrm>
          <a:custGeom>
            <a:avLst/>
            <a:gdLst/>
            <a:ahLst/>
            <a:cxnLst/>
            <a:rect l="l" t="t" r="r" b="b"/>
            <a:pathLst>
              <a:path w="2798" h="2828" extrusionOk="0">
                <a:moveTo>
                  <a:pt x="1399" y="1"/>
                </a:moveTo>
                <a:cubicBezTo>
                  <a:pt x="609" y="1"/>
                  <a:pt x="1" y="639"/>
                  <a:pt x="1" y="1429"/>
                </a:cubicBezTo>
                <a:cubicBezTo>
                  <a:pt x="1" y="2189"/>
                  <a:pt x="609" y="2827"/>
                  <a:pt x="1399" y="2827"/>
                </a:cubicBezTo>
                <a:cubicBezTo>
                  <a:pt x="2189" y="2827"/>
                  <a:pt x="2797" y="2189"/>
                  <a:pt x="2797" y="1429"/>
                </a:cubicBezTo>
                <a:cubicBezTo>
                  <a:pt x="2797" y="639"/>
                  <a:pt x="2189" y="1"/>
                  <a:pt x="13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16"/>
          <p:cNvGrpSpPr/>
          <p:nvPr/>
        </p:nvGrpSpPr>
        <p:grpSpPr>
          <a:xfrm rot="-4969506">
            <a:off x="264941" y="4191597"/>
            <a:ext cx="655663" cy="499012"/>
            <a:chOff x="3914195" y="2575142"/>
            <a:chExt cx="474458" cy="361100"/>
          </a:xfrm>
        </p:grpSpPr>
        <p:sp>
          <p:nvSpPr>
            <p:cNvPr id="228" name="Google Shape;228;p16"/>
            <p:cNvSpPr/>
            <p:nvPr/>
          </p:nvSpPr>
          <p:spPr>
            <a:xfrm rot="232">
              <a:off x="4285179" y="2831652"/>
              <a:ext cx="103470" cy="104587"/>
            </a:xfrm>
            <a:custGeom>
              <a:avLst/>
              <a:gdLst/>
              <a:ahLst/>
              <a:cxnLst/>
              <a:rect l="l" t="t" r="r" b="b"/>
              <a:pathLst>
                <a:path w="2798" h="2828" extrusionOk="0">
                  <a:moveTo>
                    <a:pt x="1399" y="1"/>
                  </a:moveTo>
                  <a:cubicBezTo>
                    <a:pt x="609" y="1"/>
                    <a:pt x="1" y="639"/>
                    <a:pt x="1" y="1429"/>
                  </a:cubicBezTo>
                  <a:cubicBezTo>
                    <a:pt x="1" y="2189"/>
                    <a:pt x="609" y="2827"/>
                    <a:pt x="1399" y="2827"/>
                  </a:cubicBezTo>
                  <a:cubicBezTo>
                    <a:pt x="2189" y="2827"/>
                    <a:pt x="2797" y="2189"/>
                    <a:pt x="2797" y="1429"/>
                  </a:cubicBezTo>
                  <a:cubicBezTo>
                    <a:pt x="2797" y="639"/>
                    <a:pt x="2189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914195" y="2575142"/>
              <a:ext cx="219786" cy="219786"/>
            </a:xfrm>
            <a:custGeom>
              <a:avLst/>
              <a:gdLst/>
              <a:ahLst/>
              <a:cxnLst/>
              <a:rect l="l" t="t" r="r" b="b"/>
              <a:pathLst>
                <a:path w="10791" h="10791" fill="none" extrusionOk="0">
                  <a:moveTo>
                    <a:pt x="10791" y="5411"/>
                  </a:moveTo>
                  <a:cubicBezTo>
                    <a:pt x="10791" y="8390"/>
                    <a:pt x="8359" y="10791"/>
                    <a:pt x="5380" y="10791"/>
                  </a:cubicBezTo>
                  <a:cubicBezTo>
                    <a:pt x="2402" y="10791"/>
                    <a:pt x="0" y="8390"/>
                    <a:pt x="0" y="5411"/>
                  </a:cubicBezTo>
                  <a:cubicBezTo>
                    <a:pt x="0" y="2432"/>
                    <a:pt x="2402" y="0"/>
                    <a:pt x="5380" y="0"/>
                  </a:cubicBezTo>
                  <a:cubicBezTo>
                    <a:pt x="8359" y="0"/>
                    <a:pt x="10791" y="2432"/>
                    <a:pt x="10791" y="5411"/>
                  </a:cubicBezTo>
                  <a:close/>
                </a:path>
              </a:pathLst>
            </a:custGeom>
            <a:noFill/>
            <a:ln w="1140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8"/>
          <p:cNvSpPr/>
          <p:nvPr/>
        </p:nvSpPr>
        <p:spPr>
          <a:xfrm>
            <a:off x="7644256" y="671299"/>
            <a:ext cx="2037725" cy="634880"/>
          </a:xfrm>
          <a:custGeom>
            <a:avLst/>
            <a:gdLst/>
            <a:ahLst/>
            <a:cxnLst/>
            <a:rect l="l" t="t" r="r" b="b"/>
            <a:pathLst>
              <a:path w="71218" h="25837" extrusionOk="0">
                <a:moveTo>
                  <a:pt x="38147" y="25289"/>
                </a:moveTo>
                <a:cubicBezTo>
                  <a:pt x="47235" y="25502"/>
                  <a:pt x="56323" y="25198"/>
                  <a:pt x="65351" y="24347"/>
                </a:cubicBezTo>
                <a:cubicBezTo>
                  <a:pt x="67874" y="24134"/>
                  <a:pt x="71217" y="22645"/>
                  <a:pt x="70427" y="20274"/>
                </a:cubicBezTo>
                <a:cubicBezTo>
                  <a:pt x="70153" y="19453"/>
                  <a:pt x="69333" y="18876"/>
                  <a:pt x="68543" y="18542"/>
                </a:cubicBezTo>
                <a:cubicBezTo>
                  <a:pt x="64834" y="17052"/>
                  <a:pt x="59819" y="19514"/>
                  <a:pt x="56962" y="16718"/>
                </a:cubicBezTo>
                <a:cubicBezTo>
                  <a:pt x="55016" y="14864"/>
                  <a:pt x="55016" y="11277"/>
                  <a:pt x="52646" y="10092"/>
                </a:cubicBezTo>
                <a:cubicBezTo>
                  <a:pt x="50457" y="9028"/>
                  <a:pt x="47782" y="10669"/>
                  <a:pt x="45411" y="9940"/>
                </a:cubicBezTo>
                <a:cubicBezTo>
                  <a:pt x="43892" y="9453"/>
                  <a:pt x="42919" y="8086"/>
                  <a:pt x="41916" y="6839"/>
                </a:cubicBezTo>
                <a:cubicBezTo>
                  <a:pt x="40092" y="4529"/>
                  <a:pt x="37964" y="2280"/>
                  <a:pt x="35229" y="1125"/>
                </a:cubicBezTo>
                <a:cubicBezTo>
                  <a:pt x="32493" y="0"/>
                  <a:pt x="29028" y="183"/>
                  <a:pt x="26900" y="2250"/>
                </a:cubicBezTo>
                <a:cubicBezTo>
                  <a:pt x="24742" y="4316"/>
                  <a:pt x="24408" y="7630"/>
                  <a:pt x="23557" y="10517"/>
                </a:cubicBezTo>
                <a:cubicBezTo>
                  <a:pt x="22706" y="13405"/>
                  <a:pt x="20426" y="16535"/>
                  <a:pt x="17417" y="16080"/>
                </a:cubicBezTo>
                <a:cubicBezTo>
                  <a:pt x="15654" y="15806"/>
                  <a:pt x="13830" y="14317"/>
                  <a:pt x="12310" y="15228"/>
                </a:cubicBezTo>
                <a:cubicBezTo>
                  <a:pt x="10730" y="16171"/>
                  <a:pt x="11155" y="18967"/>
                  <a:pt x="9544" y="19879"/>
                </a:cubicBezTo>
                <a:cubicBezTo>
                  <a:pt x="8785" y="20335"/>
                  <a:pt x="7812" y="20183"/>
                  <a:pt x="6930" y="20183"/>
                </a:cubicBezTo>
                <a:cubicBezTo>
                  <a:pt x="4256" y="20122"/>
                  <a:pt x="1611" y="21429"/>
                  <a:pt x="0" y="23587"/>
                </a:cubicBezTo>
                <a:cubicBezTo>
                  <a:pt x="152" y="25381"/>
                  <a:pt x="2523" y="25837"/>
                  <a:pt x="4256" y="25806"/>
                </a:cubicBezTo>
                <a:cubicBezTo>
                  <a:pt x="15198" y="25593"/>
                  <a:pt x="26141" y="25411"/>
                  <a:pt x="37053" y="25259"/>
                </a:cubicBezTo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"/>
          <p:cNvSpPr/>
          <p:nvPr/>
        </p:nvSpPr>
        <p:spPr>
          <a:xfrm rot="-7449526">
            <a:off x="8703802" y="1138481"/>
            <a:ext cx="227559" cy="227559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"/>
          <p:cNvSpPr/>
          <p:nvPr/>
        </p:nvSpPr>
        <p:spPr>
          <a:xfrm rot="-5171243">
            <a:off x="7060152" y="784583"/>
            <a:ext cx="5390722" cy="2976936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8"/>
          <p:cNvSpPr/>
          <p:nvPr/>
        </p:nvSpPr>
        <p:spPr>
          <a:xfrm rot="10558313">
            <a:off x="8576378" y="3080993"/>
            <a:ext cx="173482" cy="173420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8"/>
          <p:cNvSpPr/>
          <p:nvPr/>
        </p:nvSpPr>
        <p:spPr>
          <a:xfrm flipH="1">
            <a:off x="104176" y="4509876"/>
            <a:ext cx="1414924" cy="440844"/>
          </a:xfrm>
          <a:custGeom>
            <a:avLst/>
            <a:gdLst/>
            <a:ahLst/>
            <a:cxnLst/>
            <a:rect l="l" t="t" r="r" b="b"/>
            <a:pathLst>
              <a:path w="71218" h="25837" extrusionOk="0">
                <a:moveTo>
                  <a:pt x="38147" y="25289"/>
                </a:moveTo>
                <a:cubicBezTo>
                  <a:pt x="47235" y="25502"/>
                  <a:pt x="56323" y="25198"/>
                  <a:pt x="65351" y="24347"/>
                </a:cubicBezTo>
                <a:cubicBezTo>
                  <a:pt x="67874" y="24134"/>
                  <a:pt x="71217" y="22645"/>
                  <a:pt x="70427" y="20274"/>
                </a:cubicBezTo>
                <a:cubicBezTo>
                  <a:pt x="70153" y="19453"/>
                  <a:pt x="69333" y="18876"/>
                  <a:pt x="68543" y="18542"/>
                </a:cubicBezTo>
                <a:cubicBezTo>
                  <a:pt x="64834" y="17052"/>
                  <a:pt x="59819" y="19514"/>
                  <a:pt x="56962" y="16718"/>
                </a:cubicBezTo>
                <a:cubicBezTo>
                  <a:pt x="55016" y="14864"/>
                  <a:pt x="55016" y="11277"/>
                  <a:pt x="52646" y="10092"/>
                </a:cubicBezTo>
                <a:cubicBezTo>
                  <a:pt x="50457" y="9028"/>
                  <a:pt x="47782" y="10669"/>
                  <a:pt x="45411" y="9940"/>
                </a:cubicBezTo>
                <a:cubicBezTo>
                  <a:pt x="43892" y="9453"/>
                  <a:pt x="42919" y="8086"/>
                  <a:pt x="41916" y="6839"/>
                </a:cubicBezTo>
                <a:cubicBezTo>
                  <a:pt x="40092" y="4529"/>
                  <a:pt x="37964" y="2280"/>
                  <a:pt x="35229" y="1125"/>
                </a:cubicBezTo>
                <a:cubicBezTo>
                  <a:pt x="32493" y="0"/>
                  <a:pt x="29028" y="183"/>
                  <a:pt x="26900" y="2250"/>
                </a:cubicBezTo>
                <a:cubicBezTo>
                  <a:pt x="24742" y="4316"/>
                  <a:pt x="24408" y="7630"/>
                  <a:pt x="23557" y="10517"/>
                </a:cubicBezTo>
                <a:cubicBezTo>
                  <a:pt x="22706" y="13405"/>
                  <a:pt x="20426" y="16535"/>
                  <a:pt x="17417" y="16080"/>
                </a:cubicBezTo>
                <a:cubicBezTo>
                  <a:pt x="15654" y="15806"/>
                  <a:pt x="13830" y="14317"/>
                  <a:pt x="12310" y="15228"/>
                </a:cubicBezTo>
                <a:cubicBezTo>
                  <a:pt x="10730" y="16171"/>
                  <a:pt x="11155" y="18967"/>
                  <a:pt x="9544" y="19879"/>
                </a:cubicBezTo>
                <a:cubicBezTo>
                  <a:pt x="8785" y="20335"/>
                  <a:pt x="7812" y="20183"/>
                  <a:pt x="6930" y="20183"/>
                </a:cubicBezTo>
                <a:cubicBezTo>
                  <a:pt x="4256" y="20122"/>
                  <a:pt x="1611" y="21429"/>
                  <a:pt x="0" y="23587"/>
                </a:cubicBezTo>
                <a:cubicBezTo>
                  <a:pt x="152" y="25381"/>
                  <a:pt x="2523" y="25837"/>
                  <a:pt x="4256" y="25806"/>
                </a:cubicBezTo>
                <a:cubicBezTo>
                  <a:pt x="15198" y="25593"/>
                  <a:pt x="26141" y="25411"/>
                  <a:pt x="37053" y="25259"/>
                </a:cubicBezTo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8"/>
          <p:cNvSpPr/>
          <p:nvPr/>
        </p:nvSpPr>
        <p:spPr>
          <a:xfrm rot="717840">
            <a:off x="-109247" y="4401452"/>
            <a:ext cx="5390611" cy="2976875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8"/>
          <p:cNvSpPr/>
          <p:nvPr/>
        </p:nvSpPr>
        <p:spPr>
          <a:xfrm flipH="1">
            <a:off x="3968599" y="4705776"/>
            <a:ext cx="271570" cy="272897"/>
          </a:xfrm>
          <a:custGeom>
            <a:avLst/>
            <a:gdLst/>
            <a:ahLst/>
            <a:cxnLst/>
            <a:rect l="l" t="t" r="r" b="b"/>
            <a:pathLst>
              <a:path w="6141" h="6171" fill="none" extrusionOk="0">
                <a:moveTo>
                  <a:pt x="6140" y="3070"/>
                </a:moveTo>
                <a:cubicBezTo>
                  <a:pt x="6140" y="4772"/>
                  <a:pt x="4772" y="6171"/>
                  <a:pt x="3070" y="6171"/>
                </a:cubicBezTo>
                <a:cubicBezTo>
                  <a:pt x="1368" y="6171"/>
                  <a:pt x="0" y="4772"/>
                  <a:pt x="0" y="3070"/>
                </a:cubicBezTo>
                <a:cubicBezTo>
                  <a:pt x="0" y="1368"/>
                  <a:pt x="1368" y="0"/>
                  <a:pt x="3070" y="0"/>
                </a:cubicBezTo>
                <a:cubicBezTo>
                  <a:pt x="4772" y="0"/>
                  <a:pt x="6140" y="1368"/>
                  <a:pt x="6140" y="3070"/>
                </a:cubicBezTo>
                <a:close/>
              </a:path>
            </a:pathLst>
          </a:custGeom>
          <a:noFill/>
          <a:ln w="10650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8"/>
          <p:cNvSpPr/>
          <p:nvPr/>
        </p:nvSpPr>
        <p:spPr>
          <a:xfrm rot="10557974">
            <a:off x="381715" y="4346326"/>
            <a:ext cx="163127" cy="163096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"/>
          <p:cNvSpPr/>
          <p:nvPr/>
        </p:nvSpPr>
        <p:spPr>
          <a:xfrm flipH="1">
            <a:off x="286074" y="4029909"/>
            <a:ext cx="218451" cy="219518"/>
          </a:xfrm>
          <a:custGeom>
            <a:avLst/>
            <a:gdLst/>
            <a:ahLst/>
            <a:cxnLst/>
            <a:rect l="l" t="t" r="r" b="b"/>
            <a:pathLst>
              <a:path w="6141" h="6171" fill="none" extrusionOk="0">
                <a:moveTo>
                  <a:pt x="6140" y="3070"/>
                </a:moveTo>
                <a:cubicBezTo>
                  <a:pt x="6140" y="4772"/>
                  <a:pt x="4772" y="6171"/>
                  <a:pt x="3070" y="6171"/>
                </a:cubicBezTo>
                <a:cubicBezTo>
                  <a:pt x="1368" y="6171"/>
                  <a:pt x="0" y="4772"/>
                  <a:pt x="0" y="3070"/>
                </a:cubicBezTo>
                <a:cubicBezTo>
                  <a:pt x="0" y="1368"/>
                  <a:pt x="1368" y="0"/>
                  <a:pt x="3070" y="0"/>
                </a:cubicBezTo>
                <a:cubicBezTo>
                  <a:pt x="4772" y="0"/>
                  <a:pt x="6140" y="1368"/>
                  <a:pt x="6140" y="3070"/>
                </a:cubicBezTo>
                <a:close/>
              </a:path>
            </a:pathLst>
          </a:custGeom>
          <a:noFill/>
          <a:ln w="10650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 txBox="1">
            <a:spLocks noGrp="1"/>
          </p:cNvSpPr>
          <p:nvPr>
            <p:ph type="ctrTitle"/>
          </p:nvPr>
        </p:nvSpPr>
        <p:spPr>
          <a:xfrm flipH="1">
            <a:off x="930325" y="1626600"/>
            <a:ext cx="4074000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1"/>
          </p:nvPr>
        </p:nvSpPr>
        <p:spPr>
          <a:xfrm flipH="1">
            <a:off x="930375" y="3114313"/>
            <a:ext cx="25608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1" name="Google Shape;271;p20"/>
          <p:cNvSpPr/>
          <p:nvPr/>
        </p:nvSpPr>
        <p:spPr>
          <a:xfrm rot="-5400000">
            <a:off x="3151493" y="2315185"/>
            <a:ext cx="8713098" cy="3448733"/>
          </a:xfrm>
          <a:custGeom>
            <a:avLst/>
            <a:gdLst/>
            <a:ahLst/>
            <a:cxnLst/>
            <a:rect l="l" t="t" r="r" b="b"/>
            <a:pathLst>
              <a:path w="272412" h="135817" extrusionOk="0">
                <a:moveTo>
                  <a:pt x="186373" y="0"/>
                </a:moveTo>
                <a:cubicBezTo>
                  <a:pt x="169010" y="0"/>
                  <a:pt x="152462" y="6672"/>
                  <a:pt x="143397" y="21106"/>
                </a:cubicBezTo>
                <a:cubicBezTo>
                  <a:pt x="128001" y="45628"/>
                  <a:pt x="110514" y="53967"/>
                  <a:pt x="99665" y="53967"/>
                </a:cubicBezTo>
                <a:cubicBezTo>
                  <a:pt x="96525" y="53967"/>
                  <a:pt x="93942" y="53268"/>
                  <a:pt x="92126" y="52061"/>
                </a:cubicBezTo>
                <a:cubicBezTo>
                  <a:pt x="84246" y="46833"/>
                  <a:pt x="75179" y="43408"/>
                  <a:pt x="65681" y="43408"/>
                </a:cubicBezTo>
                <a:cubicBezTo>
                  <a:pt x="52282" y="43408"/>
                  <a:pt x="38025" y="50223"/>
                  <a:pt x="25030" y="68399"/>
                </a:cubicBezTo>
                <a:cubicBezTo>
                  <a:pt x="1" y="103411"/>
                  <a:pt x="30128" y="135752"/>
                  <a:pt x="30128" y="135752"/>
                </a:cubicBezTo>
                <a:lnTo>
                  <a:pt x="255352" y="135816"/>
                </a:lnTo>
                <a:cubicBezTo>
                  <a:pt x="272412" y="103732"/>
                  <a:pt x="238928" y="102569"/>
                  <a:pt x="247211" y="70470"/>
                </a:cubicBezTo>
                <a:cubicBezTo>
                  <a:pt x="258598" y="26344"/>
                  <a:pt x="220877" y="0"/>
                  <a:pt x="1863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"/>
          <p:cNvSpPr/>
          <p:nvPr/>
        </p:nvSpPr>
        <p:spPr>
          <a:xfrm>
            <a:off x="-1492044" y="4176892"/>
            <a:ext cx="5390603" cy="2976870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0"/>
          <p:cNvSpPr/>
          <p:nvPr/>
        </p:nvSpPr>
        <p:spPr>
          <a:xfrm rot="-7449351">
            <a:off x="7702203" y="292038"/>
            <a:ext cx="218431" cy="218431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0"/>
          <p:cNvSpPr/>
          <p:nvPr/>
        </p:nvSpPr>
        <p:spPr>
          <a:xfrm rot="-7449327">
            <a:off x="2678317" y="4204855"/>
            <a:ext cx="333738" cy="333738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0"/>
          <p:cNvSpPr/>
          <p:nvPr/>
        </p:nvSpPr>
        <p:spPr>
          <a:xfrm rot="-4969535">
            <a:off x="7883916" y="567486"/>
            <a:ext cx="248411" cy="248438"/>
          </a:xfrm>
          <a:custGeom>
            <a:avLst/>
            <a:gdLst/>
            <a:ahLst/>
            <a:cxnLst/>
            <a:rect l="l" t="t" r="r" b="b"/>
            <a:pathLst>
              <a:path w="10791" h="10791" fill="none" extrusionOk="0">
                <a:moveTo>
                  <a:pt x="10791" y="5411"/>
                </a:moveTo>
                <a:cubicBezTo>
                  <a:pt x="10791" y="8390"/>
                  <a:pt x="8359" y="10791"/>
                  <a:pt x="5380" y="10791"/>
                </a:cubicBezTo>
                <a:cubicBezTo>
                  <a:pt x="2402" y="10791"/>
                  <a:pt x="0" y="8390"/>
                  <a:pt x="0" y="5411"/>
                </a:cubicBezTo>
                <a:cubicBezTo>
                  <a:pt x="0" y="2432"/>
                  <a:pt x="2402" y="0"/>
                  <a:pt x="5380" y="0"/>
                </a:cubicBezTo>
                <a:cubicBezTo>
                  <a:pt x="8359" y="0"/>
                  <a:pt x="10791" y="2432"/>
                  <a:pt x="10791" y="5411"/>
                </a:cubicBezTo>
                <a:close/>
              </a:path>
            </a:pathLst>
          </a:custGeom>
          <a:noFill/>
          <a:ln w="11400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/>
          <p:nvPr/>
        </p:nvSpPr>
        <p:spPr>
          <a:xfrm rot="-7449337">
            <a:off x="8580298" y="4174861"/>
            <a:ext cx="179484" cy="179484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/>
          <p:nvPr/>
        </p:nvSpPr>
        <p:spPr>
          <a:xfrm rot="-4969535">
            <a:off x="1557266" y="4520411"/>
            <a:ext cx="248411" cy="248438"/>
          </a:xfrm>
          <a:custGeom>
            <a:avLst/>
            <a:gdLst/>
            <a:ahLst/>
            <a:cxnLst/>
            <a:rect l="l" t="t" r="r" b="b"/>
            <a:pathLst>
              <a:path w="10791" h="10791" fill="none" extrusionOk="0">
                <a:moveTo>
                  <a:pt x="10791" y="5411"/>
                </a:moveTo>
                <a:cubicBezTo>
                  <a:pt x="10791" y="8390"/>
                  <a:pt x="8359" y="10791"/>
                  <a:pt x="5380" y="10791"/>
                </a:cubicBezTo>
                <a:cubicBezTo>
                  <a:pt x="2402" y="10791"/>
                  <a:pt x="0" y="8390"/>
                  <a:pt x="0" y="5411"/>
                </a:cubicBezTo>
                <a:cubicBezTo>
                  <a:pt x="0" y="2432"/>
                  <a:pt x="2402" y="0"/>
                  <a:pt x="5380" y="0"/>
                </a:cubicBezTo>
                <a:cubicBezTo>
                  <a:pt x="8359" y="0"/>
                  <a:pt x="10791" y="2432"/>
                  <a:pt x="10791" y="5411"/>
                </a:cubicBezTo>
                <a:close/>
              </a:path>
            </a:pathLst>
          </a:custGeom>
          <a:noFill/>
          <a:ln w="11400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/>
          <p:nvPr/>
        </p:nvSpPr>
        <p:spPr>
          <a:xfrm rot="-4649337">
            <a:off x="5728631" y="161342"/>
            <a:ext cx="5390739" cy="2976946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>
            <a:spLocks noGrp="1"/>
          </p:cNvSpPr>
          <p:nvPr>
            <p:ph type="ctrTitle"/>
          </p:nvPr>
        </p:nvSpPr>
        <p:spPr>
          <a:xfrm flipH="1">
            <a:off x="5323925" y="2025900"/>
            <a:ext cx="23061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1"/>
          <p:cNvSpPr txBox="1">
            <a:spLocks noGrp="1"/>
          </p:cNvSpPr>
          <p:nvPr>
            <p:ph type="subTitle" idx="1"/>
          </p:nvPr>
        </p:nvSpPr>
        <p:spPr>
          <a:xfrm flipH="1">
            <a:off x="5323900" y="2984025"/>
            <a:ext cx="28209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/>
          <p:nvPr/>
        </p:nvSpPr>
        <p:spPr>
          <a:xfrm rot="3715574">
            <a:off x="-1865585" y="1982965"/>
            <a:ext cx="5390633" cy="2976887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1"/>
          <p:cNvSpPr/>
          <p:nvPr/>
        </p:nvSpPr>
        <p:spPr>
          <a:xfrm rot="-7974688">
            <a:off x="4529983" y="-1651417"/>
            <a:ext cx="5390553" cy="2976843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1"/>
          <p:cNvSpPr/>
          <p:nvPr/>
        </p:nvSpPr>
        <p:spPr>
          <a:xfrm rot="-7449448">
            <a:off x="6532110" y="664484"/>
            <a:ext cx="258691" cy="258691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1"/>
          <p:cNvSpPr/>
          <p:nvPr/>
        </p:nvSpPr>
        <p:spPr>
          <a:xfrm rot="-7449677">
            <a:off x="2339963" y="4683839"/>
            <a:ext cx="164806" cy="164789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1"/>
          <p:cNvSpPr/>
          <p:nvPr/>
        </p:nvSpPr>
        <p:spPr>
          <a:xfrm rot="-4969535">
            <a:off x="8544103" y="1511211"/>
            <a:ext cx="248411" cy="248438"/>
          </a:xfrm>
          <a:custGeom>
            <a:avLst/>
            <a:gdLst/>
            <a:ahLst/>
            <a:cxnLst/>
            <a:rect l="l" t="t" r="r" b="b"/>
            <a:pathLst>
              <a:path w="10791" h="10791" fill="none" extrusionOk="0">
                <a:moveTo>
                  <a:pt x="10791" y="5411"/>
                </a:moveTo>
                <a:cubicBezTo>
                  <a:pt x="10791" y="8390"/>
                  <a:pt x="8359" y="10791"/>
                  <a:pt x="5380" y="10791"/>
                </a:cubicBezTo>
                <a:cubicBezTo>
                  <a:pt x="2402" y="10791"/>
                  <a:pt x="0" y="8390"/>
                  <a:pt x="0" y="5411"/>
                </a:cubicBezTo>
                <a:cubicBezTo>
                  <a:pt x="0" y="2432"/>
                  <a:pt x="2402" y="0"/>
                  <a:pt x="5380" y="0"/>
                </a:cubicBezTo>
                <a:cubicBezTo>
                  <a:pt x="8359" y="0"/>
                  <a:pt x="10791" y="2432"/>
                  <a:pt x="10791" y="5411"/>
                </a:cubicBezTo>
                <a:close/>
              </a:path>
            </a:pathLst>
          </a:custGeom>
          <a:noFill/>
          <a:ln w="11400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1"/>
          <p:cNvSpPr/>
          <p:nvPr/>
        </p:nvSpPr>
        <p:spPr>
          <a:xfrm rot="-4969771">
            <a:off x="8434117" y="1203273"/>
            <a:ext cx="172902" cy="172902"/>
          </a:xfrm>
          <a:custGeom>
            <a:avLst/>
            <a:gdLst/>
            <a:ahLst/>
            <a:cxnLst/>
            <a:rect l="l" t="t" r="r" b="b"/>
            <a:pathLst>
              <a:path w="10791" h="10791" fill="none" extrusionOk="0">
                <a:moveTo>
                  <a:pt x="10791" y="5411"/>
                </a:moveTo>
                <a:cubicBezTo>
                  <a:pt x="10791" y="8390"/>
                  <a:pt x="8359" y="10791"/>
                  <a:pt x="5380" y="10791"/>
                </a:cubicBezTo>
                <a:cubicBezTo>
                  <a:pt x="2402" y="10791"/>
                  <a:pt x="0" y="8390"/>
                  <a:pt x="0" y="5411"/>
                </a:cubicBezTo>
                <a:cubicBezTo>
                  <a:pt x="0" y="2432"/>
                  <a:pt x="2402" y="0"/>
                  <a:pt x="5380" y="0"/>
                </a:cubicBezTo>
                <a:cubicBezTo>
                  <a:pt x="8359" y="0"/>
                  <a:pt x="10791" y="2432"/>
                  <a:pt x="10791" y="5411"/>
                </a:cubicBezTo>
                <a:close/>
              </a:path>
            </a:pathLst>
          </a:custGeom>
          <a:noFill/>
          <a:ln w="11400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21"/>
          <p:cNvGrpSpPr/>
          <p:nvPr/>
        </p:nvGrpSpPr>
        <p:grpSpPr>
          <a:xfrm>
            <a:off x="7955589" y="824553"/>
            <a:ext cx="936819" cy="368590"/>
            <a:chOff x="2703975" y="1584650"/>
            <a:chExt cx="876925" cy="345025"/>
          </a:xfrm>
        </p:grpSpPr>
        <p:sp>
          <p:nvSpPr>
            <p:cNvPr id="289" name="Google Shape;289;p21"/>
            <p:cNvSpPr/>
            <p:nvPr/>
          </p:nvSpPr>
          <p:spPr>
            <a:xfrm>
              <a:off x="2703975" y="1584650"/>
              <a:ext cx="876925" cy="262200"/>
            </a:xfrm>
            <a:custGeom>
              <a:avLst/>
              <a:gdLst/>
              <a:ahLst/>
              <a:cxnLst/>
              <a:rect l="l" t="t" r="r" b="b"/>
              <a:pathLst>
                <a:path w="35077" h="10488" extrusionOk="0">
                  <a:moveTo>
                    <a:pt x="5259" y="1"/>
                  </a:moveTo>
                  <a:cubicBezTo>
                    <a:pt x="2371" y="1"/>
                    <a:pt x="0" y="2372"/>
                    <a:pt x="0" y="5259"/>
                  </a:cubicBezTo>
                  <a:cubicBezTo>
                    <a:pt x="0" y="8147"/>
                    <a:pt x="2371" y="10487"/>
                    <a:pt x="5259" y="10487"/>
                  </a:cubicBezTo>
                  <a:lnTo>
                    <a:pt x="29818" y="10487"/>
                  </a:lnTo>
                  <a:cubicBezTo>
                    <a:pt x="32767" y="10487"/>
                    <a:pt x="35077" y="8147"/>
                    <a:pt x="35077" y="5259"/>
                  </a:cubicBezTo>
                  <a:cubicBezTo>
                    <a:pt x="35077" y="2372"/>
                    <a:pt x="32706" y="1"/>
                    <a:pt x="298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799700" y="1792100"/>
              <a:ext cx="180900" cy="137575"/>
            </a:xfrm>
            <a:custGeom>
              <a:avLst/>
              <a:gdLst/>
              <a:ahLst/>
              <a:cxnLst/>
              <a:rect l="l" t="t" r="r" b="b"/>
              <a:pathLst>
                <a:path w="7236" h="5503" extrusionOk="0">
                  <a:moveTo>
                    <a:pt x="1946" y="1"/>
                  </a:moveTo>
                  <a:lnTo>
                    <a:pt x="1" y="5503"/>
                  </a:lnTo>
                  <a:lnTo>
                    <a:pt x="1" y="5503"/>
                  </a:lnTo>
                  <a:lnTo>
                    <a:pt x="72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827825" y="1675850"/>
              <a:ext cx="629225" cy="9900"/>
            </a:xfrm>
            <a:custGeom>
              <a:avLst/>
              <a:gdLst/>
              <a:ahLst/>
              <a:cxnLst/>
              <a:rect l="l" t="t" r="r" b="b"/>
              <a:pathLst>
                <a:path w="25169" h="396" extrusionOk="0">
                  <a:moveTo>
                    <a:pt x="183" y="0"/>
                  </a:moveTo>
                  <a:cubicBezTo>
                    <a:pt x="61" y="0"/>
                    <a:pt x="1" y="92"/>
                    <a:pt x="1" y="213"/>
                  </a:cubicBezTo>
                  <a:cubicBezTo>
                    <a:pt x="1" y="304"/>
                    <a:pt x="61" y="396"/>
                    <a:pt x="183" y="396"/>
                  </a:cubicBezTo>
                  <a:lnTo>
                    <a:pt x="24955" y="396"/>
                  </a:lnTo>
                  <a:cubicBezTo>
                    <a:pt x="25077" y="396"/>
                    <a:pt x="25168" y="274"/>
                    <a:pt x="25138" y="213"/>
                  </a:cubicBezTo>
                  <a:cubicBezTo>
                    <a:pt x="25138" y="92"/>
                    <a:pt x="25077" y="0"/>
                    <a:pt x="24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2827827" y="1717639"/>
              <a:ext cx="349660" cy="9899"/>
            </a:xfrm>
            <a:custGeom>
              <a:avLst/>
              <a:gdLst/>
              <a:ahLst/>
              <a:cxnLst/>
              <a:rect l="l" t="t" r="r" b="b"/>
              <a:pathLst>
                <a:path w="25169" h="396" extrusionOk="0">
                  <a:moveTo>
                    <a:pt x="183" y="0"/>
                  </a:moveTo>
                  <a:cubicBezTo>
                    <a:pt x="61" y="0"/>
                    <a:pt x="1" y="91"/>
                    <a:pt x="1" y="213"/>
                  </a:cubicBezTo>
                  <a:cubicBezTo>
                    <a:pt x="1" y="304"/>
                    <a:pt x="61" y="395"/>
                    <a:pt x="183" y="395"/>
                  </a:cubicBezTo>
                  <a:lnTo>
                    <a:pt x="24955" y="395"/>
                  </a:lnTo>
                  <a:cubicBezTo>
                    <a:pt x="25077" y="395"/>
                    <a:pt x="25168" y="304"/>
                    <a:pt x="25138" y="213"/>
                  </a:cubicBezTo>
                  <a:cubicBezTo>
                    <a:pt x="25138" y="91"/>
                    <a:pt x="25077" y="0"/>
                    <a:pt x="24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21"/>
          <p:cNvGrpSpPr/>
          <p:nvPr/>
        </p:nvGrpSpPr>
        <p:grpSpPr>
          <a:xfrm rot="10800000">
            <a:off x="361314" y="4359153"/>
            <a:ext cx="936819" cy="368590"/>
            <a:chOff x="2703975" y="1584650"/>
            <a:chExt cx="876925" cy="345025"/>
          </a:xfrm>
        </p:grpSpPr>
        <p:sp>
          <p:nvSpPr>
            <p:cNvPr id="294" name="Google Shape;294;p21"/>
            <p:cNvSpPr/>
            <p:nvPr/>
          </p:nvSpPr>
          <p:spPr>
            <a:xfrm>
              <a:off x="2703975" y="1584650"/>
              <a:ext cx="876925" cy="262200"/>
            </a:xfrm>
            <a:custGeom>
              <a:avLst/>
              <a:gdLst/>
              <a:ahLst/>
              <a:cxnLst/>
              <a:rect l="l" t="t" r="r" b="b"/>
              <a:pathLst>
                <a:path w="35077" h="10488" extrusionOk="0">
                  <a:moveTo>
                    <a:pt x="5259" y="1"/>
                  </a:moveTo>
                  <a:cubicBezTo>
                    <a:pt x="2371" y="1"/>
                    <a:pt x="0" y="2372"/>
                    <a:pt x="0" y="5259"/>
                  </a:cubicBezTo>
                  <a:cubicBezTo>
                    <a:pt x="0" y="8147"/>
                    <a:pt x="2371" y="10487"/>
                    <a:pt x="5259" y="10487"/>
                  </a:cubicBezTo>
                  <a:lnTo>
                    <a:pt x="29818" y="10487"/>
                  </a:lnTo>
                  <a:cubicBezTo>
                    <a:pt x="32767" y="10487"/>
                    <a:pt x="35077" y="8147"/>
                    <a:pt x="35077" y="5259"/>
                  </a:cubicBezTo>
                  <a:cubicBezTo>
                    <a:pt x="35077" y="2372"/>
                    <a:pt x="32706" y="1"/>
                    <a:pt x="29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2799700" y="1792100"/>
              <a:ext cx="180900" cy="137575"/>
            </a:xfrm>
            <a:custGeom>
              <a:avLst/>
              <a:gdLst/>
              <a:ahLst/>
              <a:cxnLst/>
              <a:rect l="l" t="t" r="r" b="b"/>
              <a:pathLst>
                <a:path w="7236" h="5503" extrusionOk="0">
                  <a:moveTo>
                    <a:pt x="1946" y="1"/>
                  </a:moveTo>
                  <a:lnTo>
                    <a:pt x="1" y="5503"/>
                  </a:lnTo>
                  <a:lnTo>
                    <a:pt x="1" y="5503"/>
                  </a:lnTo>
                  <a:lnTo>
                    <a:pt x="7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2827825" y="1675850"/>
              <a:ext cx="629225" cy="9900"/>
            </a:xfrm>
            <a:custGeom>
              <a:avLst/>
              <a:gdLst/>
              <a:ahLst/>
              <a:cxnLst/>
              <a:rect l="l" t="t" r="r" b="b"/>
              <a:pathLst>
                <a:path w="25169" h="396" extrusionOk="0">
                  <a:moveTo>
                    <a:pt x="183" y="0"/>
                  </a:moveTo>
                  <a:cubicBezTo>
                    <a:pt x="61" y="0"/>
                    <a:pt x="1" y="92"/>
                    <a:pt x="1" y="213"/>
                  </a:cubicBezTo>
                  <a:cubicBezTo>
                    <a:pt x="1" y="304"/>
                    <a:pt x="61" y="396"/>
                    <a:pt x="183" y="396"/>
                  </a:cubicBezTo>
                  <a:lnTo>
                    <a:pt x="24955" y="396"/>
                  </a:lnTo>
                  <a:cubicBezTo>
                    <a:pt x="25077" y="396"/>
                    <a:pt x="25168" y="274"/>
                    <a:pt x="25138" y="213"/>
                  </a:cubicBezTo>
                  <a:cubicBezTo>
                    <a:pt x="25138" y="92"/>
                    <a:pt x="25077" y="0"/>
                    <a:pt x="2495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2827827" y="1717639"/>
              <a:ext cx="349660" cy="9899"/>
            </a:xfrm>
            <a:custGeom>
              <a:avLst/>
              <a:gdLst/>
              <a:ahLst/>
              <a:cxnLst/>
              <a:rect l="l" t="t" r="r" b="b"/>
              <a:pathLst>
                <a:path w="25169" h="396" extrusionOk="0">
                  <a:moveTo>
                    <a:pt x="183" y="0"/>
                  </a:moveTo>
                  <a:cubicBezTo>
                    <a:pt x="61" y="0"/>
                    <a:pt x="1" y="91"/>
                    <a:pt x="1" y="213"/>
                  </a:cubicBezTo>
                  <a:cubicBezTo>
                    <a:pt x="1" y="304"/>
                    <a:pt x="61" y="395"/>
                    <a:pt x="183" y="395"/>
                  </a:cubicBezTo>
                  <a:lnTo>
                    <a:pt x="24955" y="395"/>
                  </a:lnTo>
                  <a:cubicBezTo>
                    <a:pt x="25077" y="395"/>
                    <a:pt x="25168" y="304"/>
                    <a:pt x="25138" y="213"/>
                  </a:cubicBezTo>
                  <a:cubicBezTo>
                    <a:pt x="25138" y="91"/>
                    <a:pt x="25077" y="0"/>
                    <a:pt x="2495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1"/>
          <p:cNvSpPr/>
          <p:nvPr/>
        </p:nvSpPr>
        <p:spPr>
          <a:xfrm rot="-7449519">
            <a:off x="823493" y="4093189"/>
            <a:ext cx="251743" cy="251725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"/>
          <p:cNvSpPr/>
          <p:nvPr/>
        </p:nvSpPr>
        <p:spPr>
          <a:xfrm rot="-4969535">
            <a:off x="595803" y="1617536"/>
            <a:ext cx="248411" cy="248438"/>
          </a:xfrm>
          <a:custGeom>
            <a:avLst/>
            <a:gdLst/>
            <a:ahLst/>
            <a:cxnLst/>
            <a:rect l="l" t="t" r="r" b="b"/>
            <a:pathLst>
              <a:path w="10791" h="10791" fill="none" extrusionOk="0">
                <a:moveTo>
                  <a:pt x="10791" y="5411"/>
                </a:moveTo>
                <a:cubicBezTo>
                  <a:pt x="10791" y="8390"/>
                  <a:pt x="8359" y="10791"/>
                  <a:pt x="5380" y="10791"/>
                </a:cubicBezTo>
                <a:cubicBezTo>
                  <a:pt x="2402" y="10791"/>
                  <a:pt x="0" y="8390"/>
                  <a:pt x="0" y="5411"/>
                </a:cubicBezTo>
                <a:cubicBezTo>
                  <a:pt x="0" y="2432"/>
                  <a:pt x="2402" y="0"/>
                  <a:pt x="5380" y="0"/>
                </a:cubicBezTo>
                <a:cubicBezTo>
                  <a:pt x="8359" y="0"/>
                  <a:pt x="10791" y="2432"/>
                  <a:pt x="10791" y="5411"/>
                </a:cubicBezTo>
                <a:close/>
              </a:path>
            </a:pathLst>
          </a:custGeom>
          <a:noFill/>
          <a:ln w="11400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/>
          <p:nvPr/>
        </p:nvSpPr>
        <p:spPr>
          <a:xfrm flipH="1">
            <a:off x="-160726" y="605950"/>
            <a:ext cx="2316543" cy="721757"/>
          </a:xfrm>
          <a:custGeom>
            <a:avLst/>
            <a:gdLst/>
            <a:ahLst/>
            <a:cxnLst/>
            <a:rect l="l" t="t" r="r" b="b"/>
            <a:pathLst>
              <a:path w="71218" h="25837" extrusionOk="0">
                <a:moveTo>
                  <a:pt x="38147" y="25289"/>
                </a:moveTo>
                <a:cubicBezTo>
                  <a:pt x="47235" y="25502"/>
                  <a:pt x="56323" y="25198"/>
                  <a:pt x="65351" y="24347"/>
                </a:cubicBezTo>
                <a:cubicBezTo>
                  <a:pt x="67874" y="24134"/>
                  <a:pt x="71217" y="22645"/>
                  <a:pt x="70427" y="20274"/>
                </a:cubicBezTo>
                <a:cubicBezTo>
                  <a:pt x="70153" y="19453"/>
                  <a:pt x="69333" y="18876"/>
                  <a:pt x="68543" y="18542"/>
                </a:cubicBezTo>
                <a:cubicBezTo>
                  <a:pt x="64834" y="17052"/>
                  <a:pt x="59819" y="19514"/>
                  <a:pt x="56962" y="16718"/>
                </a:cubicBezTo>
                <a:cubicBezTo>
                  <a:pt x="55016" y="14864"/>
                  <a:pt x="55016" y="11277"/>
                  <a:pt x="52646" y="10092"/>
                </a:cubicBezTo>
                <a:cubicBezTo>
                  <a:pt x="50457" y="9028"/>
                  <a:pt x="47782" y="10669"/>
                  <a:pt x="45411" y="9940"/>
                </a:cubicBezTo>
                <a:cubicBezTo>
                  <a:pt x="43892" y="9453"/>
                  <a:pt x="42919" y="8086"/>
                  <a:pt x="41916" y="6839"/>
                </a:cubicBezTo>
                <a:cubicBezTo>
                  <a:pt x="40092" y="4529"/>
                  <a:pt x="37964" y="2280"/>
                  <a:pt x="35229" y="1125"/>
                </a:cubicBezTo>
                <a:cubicBezTo>
                  <a:pt x="32493" y="0"/>
                  <a:pt x="29028" y="183"/>
                  <a:pt x="26900" y="2250"/>
                </a:cubicBezTo>
                <a:cubicBezTo>
                  <a:pt x="24742" y="4316"/>
                  <a:pt x="24408" y="7630"/>
                  <a:pt x="23557" y="10517"/>
                </a:cubicBezTo>
                <a:cubicBezTo>
                  <a:pt x="22706" y="13405"/>
                  <a:pt x="20426" y="16535"/>
                  <a:pt x="17417" y="16080"/>
                </a:cubicBezTo>
                <a:cubicBezTo>
                  <a:pt x="15654" y="15806"/>
                  <a:pt x="13830" y="14317"/>
                  <a:pt x="12310" y="15228"/>
                </a:cubicBezTo>
                <a:cubicBezTo>
                  <a:pt x="10730" y="16171"/>
                  <a:pt x="11155" y="18967"/>
                  <a:pt x="9544" y="19879"/>
                </a:cubicBezTo>
                <a:cubicBezTo>
                  <a:pt x="8785" y="20335"/>
                  <a:pt x="7812" y="20183"/>
                  <a:pt x="6930" y="20183"/>
                </a:cubicBezTo>
                <a:cubicBezTo>
                  <a:pt x="4256" y="20122"/>
                  <a:pt x="1611" y="21429"/>
                  <a:pt x="0" y="23587"/>
                </a:cubicBezTo>
                <a:cubicBezTo>
                  <a:pt x="152" y="25381"/>
                  <a:pt x="2523" y="25837"/>
                  <a:pt x="4256" y="25806"/>
                </a:cubicBezTo>
                <a:cubicBezTo>
                  <a:pt x="15198" y="25593"/>
                  <a:pt x="26141" y="25411"/>
                  <a:pt x="37053" y="25259"/>
                </a:cubicBezTo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ctrTitle"/>
          </p:nvPr>
        </p:nvSpPr>
        <p:spPr>
          <a:xfrm flipH="1">
            <a:off x="4293025" y="816700"/>
            <a:ext cx="3222900" cy="10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25"/>
          <p:cNvSpPr txBox="1"/>
          <p:nvPr/>
        </p:nvSpPr>
        <p:spPr>
          <a:xfrm>
            <a:off x="4046525" y="3580025"/>
            <a:ext cx="37320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Sarala"/>
                <a:ea typeface="Sarala"/>
                <a:cs typeface="Sarala"/>
                <a:sym typeface="Sara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, including icon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Sarala"/>
                <a:ea typeface="Sarala"/>
                <a:cs typeface="Sarala"/>
                <a:sym typeface="Sara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, and infographics &amp; images from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Sarala"/>
                <a:ea typeface="Sarala"/>
                <a:cs typeface="Sarala"/>
                <a:sym typeface="Sara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1"/>
          </p:nvPr>
        </p:nvSpPr>
        <p:spPr>
          <a:xfrm>
            <a:off x="3627725" y="2000100"/>
            <a:ext cx="45696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/>
          <p:nvPr/>
        </p:nvSpPr>
        <p:spPr>
          <a:xfrm rot="2922251">
            <a:off x="-1179909" y="2335465"/>
            <a:ext cx="5390244" cy="2976672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5"/>
          <p:cNvSpPr/>
          <p:nvPr/>
        </p:nvSpPr>
        <p:spPr>
          <a:xfrm rot="7449552" flipH="1">
            <a:off x="479512" y="474249"/>
            <a:ext cx="426414" cy="426414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7446075" y="2253949"/>
            <a:ext cx="1413499" cy="440392"/>
          </a:xfrm>
          <a:custGeom>
            <a:avLst/>
            <a:gdLst/>
            <a:ahLst/>
            <a:cxnLst/>
            <a:rect l="l" t="t" r="r" b="b"/>
            <a:pathLst>
              <a:path w="71218" h="25837" extrusionOk="0">
                <a:moveTo>
                  <a:pt x="38147" y="25289"/>
                </a:moveTo>
                <a:cubicBezTo>
                  <a:pt x="47235" y="25502"/>
                  <a:pt x="56323" y="25198"/>
                  <a:pt x="65351" y="24347"/>
                </a:cubicBezTo>
                <a:cubicBezTo>
                  <a:pt x="67874" y="24134"/>
                  <a:pt x="71217" y="22645"/>
                  <a:pt x="70427" y="20274"/>
                </a:cubicBezTo>
                <a:cubicBezTo>
                  <a:pt x="70153" y="19453"/>
                  <a:pt x="69333" y="18876"/>
                  <a:pt x="68543" y="18542"/>
                </a:cubicBezTo>
                <a:cubicBezTo>
                  <a:pt x="64834" y="17052"/>
                  <a:pt x="59819" y="19514"/>
                  <a:pt x="56962" y="16718"/>
                </a:cubicBezTo>
                <a:cubicBezTo>
                  <a:pt x="55016" y="14864"/>
                  <a:pt x="55016" y="11277"/>
                  <a:pt x="52646" y="10092"/>
                </a:cubicBezTo>
                <a:cubicBezTo>
                  <a:pt x="50457" y="9028"/>
                  <a:pt x="47782" y="10669"/>
                  <a:pt x="45411" y="9940"/>
                </a:cubicBezTo>
                <a:cubicBezTo>
                  <a:pt x="43892" y="9453"/>
                  <a:pt x="42919" y="8086"/>
                  <a:pt x="41916" y="6839"/>
                </a:cubicBezTo>
                <a:cubicBezTo>
                  <a:pt x="40092" y="4529"/>
                  <a:pt x="37964" y="2280"/>
                  <a:pt x="35229" y="1125"/>
                </a:cubicBezTo>
                <a:cubicBezTo>
                  <a:pt x="32493" y="0"/>
                  <a:pt x="29028" y="183"/>
                  <a:pt x="26900" y="2250"/>
                </a:cubicBezTo>
                <a:cubicBezTo>
                  <a:pt x="24742" y="4316"/>
                  <a:pt x="24408" y="7630"/>
                  <a:pt x="23557" y="10517"/>
                </a:cubicBezTo>
                <a:cubicBezTo>
                  <a:pt x="22706" y="13405"/>
                  <a:pt x="20426" y="16535"/>
                  <a:pt x="17417" y="16080"/>
                </a:cubicBezTo>
                <a:cubicBezTo>
                  <a:pt x="15654" y="15806"/>
                  <a:pt x="13830" y="14317"/>
                  <a:pt x="12310" y="15228"/>
                </a:cubicBezTo>
                <a:cubicBezTo>
                  <a:pt x="10730" y="16171"/>
                  <a:pt x="11155" y="18967"/>
                  <a:pt x="9544" y="19879"/>
                </a:cubicBezTo>
                <a:cubicBezTo>
                  <a:pt x="8785" y="20335"/>
                  <a:pt x="7812" y="20183"/>
                  <a:pt x="6930" y="20183"/>
                </a:cubicBezTo>
                <a:cubicBezTo>
                  <a:pt x="4256" y="20122"/>
                  <a:pt x="1611" y="21429"/>
                  <a:pt x="0" y="23587"/>
                </a:cubicBezTo>
                <a:cubicBezTo>
                  <a:pt x="152" y="25381"/>
                  <a:pt x="2523" y="25837"/>
                  <a:pt x="4256" y="25806"/>
                </a:cubicBezTo>
                <a:cubicBezTo>
                  <a:pt x="15198" y="25593"/>
                  <a:pt x="26141" y="25411"/>
                  <a:pt x="37053" y="25259"/>
                </a:cubicBezTo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/>
          <p:cNvSpPr/>
          <p:nvPr/>
        </p:nvSpPr>
        <p:spPr>
          <a:xfrm rot="-4969535">
            <a:off x="8596603" y="1878161"/>
            <a:ext cx="248411" cy="248438"/>
          </a:xfrm>
          <a:custGeom>
            <a:avLst/>
            <a:gdLst/>
            <a:ahLst/>
            <a:cxnLst/>
            <a:rect l="l" t="t" r="r" b="b"/>
            <a:pathLst>
              <a:path w="10791" h="10791" fill="none" extrusionOk="0">
                <a:moveTo>
                  <a:pt x="10791" y="5411"/>
                </a:moveTo>
                <a:cubicBezTo>
                  <a:pt x="10791" y="8390"/>
                  <a:pt x="8359" y="10791"/>
                  <a:pt x="5380" y="10791"/>
                </a:cubicBezTo>
                <a:cubicBezTo>
                  <a:pt x="2402" y="10791"/>
                  <a:pt x="0" y="8390"/>
                  <a:pt x="0" y="5411"/>
                </a:cubicBezTo>
                <a:cubicBezTo>
                  <a:pt x="0" y="2432"/>
                  <a:pt x="2402" y="0"/>
                  <a:pt x="5380" y="0"/>
                </a:cubicBezTo>
                <a:cubicBezTo>
                  <a:pt x="8359" y="0"/>
                  <a:pt x="10791" y="2432"/>
                  <a:pt x="10791" y="5411"/>
                </a:cubicBezTo>
                <a:close/>
              </a:path>
            </a:pathLst>
          </a:custGeom>
          <a:noFill/>
          <a:ln w="11400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"/>
          <p:cNvSpPr/>
          <p:nvPr/>
        </p:nvSpPr>
        <p:spPr>
          <a:xfrm rot="7449448" flipH="1">
            <a:off x="563365" y="2004559"/>
            <a:ext cx="258691" cy="258691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 rot="-4969650">
            <a:off x="1479651" y="3175107"/>
            <a:ext cx="205912" cy="205939"/>
          </a:xfrm>
          <a:custGeom>
            <a:avLst/>
            <a:gdLst/>
            <a:ahLst/>
            <a:cxnLst/>
            <a:rect l="l" t="t" r="r" b="b"/>
            <a:pathLst>
              <a:path w="10791" h="10791" fill="none" extrusionOk="0">
                <a:moveTo>
                  <a:pt x="10791" y="5411"/>
                </a:moveTo>
                <a:cubicBezTo>
                  <a:pt x="10791" y="8390"/>
                  <a:pt x="8359" y="10791"/>
                  <a:pt x="5380" y="10791"/>
                </a:cubicBezTo>
                <a:cubicBezTo>
                  <a:pt x="2402" y="10791"/>
                  <a:pt x="0" y="8390"/>
                  <a:pt x="0" y="5411"/>
                </a:cubicBezTo>
                <a:cubicBezTo>
                  <a:pt x="0" y="2432"/>
                  <a:pt x="2402" y="0"/>
                  <a:pt x="5380" y="0"/>
                </a:cubicBezTo>
                <a:cubicBezTo>
                  <a:pt x="8359" y="0"/>
                  <a:pt x="10791" y="2432"/>
                  <a:pt x="10791" y="5411"/>
                </a:cubicBezTo>
                <a:close/>
              </a:path>
            </a:pathLst>
          </a:custGeom>
          <a:noFill/>
          <a:ln w="11400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/>
          <p:nvPr/>
        </p:nvSpPr>
        <p:spPr>
          <a:xfrm rot="7449611" flipH="1">
            <a:off x="3280393" y="4573183"/>
            <a:ext cx="216424" cy="216424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/>
          <p:nvPr/>
        </p:nvSpPr>
        <p:spPr>
          <a:xfrm rot="7449603" flipH="1">
            <a:off x="8543798" y="4509298"/>
            <a:ext cx="864873" cy="864847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"/>
          <p:cNvSpPr/>
          <p:nvPr/>
        </p:nvSpPr>
        <p:spPr>
          <a:xfrm rot="-10282108">
            <a:off x="3328863" y="-702401"/>
            <a:ext cx="4776764" cy="2779724"/>
          </a:xfrm>
          <a:custGeom>
            <a:avLst/>
            <a:gdLst/>
            <a:ahLst/>
            <a:cxnLst/>
            <a:rect l="l" t="t" r="r" b="b"/>
            <a:pathLst>
              <a:path w="131964" h="65748" extrusionOk="0">
                <a:moveTo>
                  <a:pt x="80801" y="0"/>
                </a:moveTo>
                <a:cubicBezTo>
                  <a:pt x="75047" y="0"/>
                  <a:pt x="68755" y="1919"/>
                  <a:pt x="61905" y="6300"/>
                </a:cubicBezTo>
                <a:cubicBezTo>
                  <a:pt x="57465" y="9136"/>
                  <a:pt x="53250" y="10026"/>
                  <a:pt x="49158" y="10026"/>
                </a:cubicBezTo>
                <a:cubicBezTo>
                  <a:pt x="42250" y="10026"/>
                  <a:pt x="35689" y="7489"/>
                  <a:pt x="28975" y="7489"/>
                </a:cubicBezTo>
                <a:cubicBezTo>
                  <a:pt x="25535" y="7489"/>
                  <a:pt x="22054" y="8155"/>
                  <a:pt x="18466" y="10170"/>
                </a:cubicBezTo>
                <a:cubicBezTo>
                  <a:pt x="0" y="20532"/>
                  <a:pt x="24672" y="64976"/>
                  <a:pt x="24672" y="64976"/>
                </a:cubicBezTo>
                <a:lnTo>
                  <a:pt x="118260" y="65748"/>
                </a:lnTo>
                <a:cubicBezTo>
                  <a:pt x="118260" y="65748"/>
                  <a:pt x="131964" y="62391"/>
                  <a:pt x="125501" y="47653"/>
                </a:cubicBezTo>
                <a:cubicBezTo>
                  <a:pt x="121352" y="38191"/>
                  <a:pt x="116968" y="30336"/>
                  <a:pt x="108692" y="18189"/>
                </a:cubicBezTo>
                <a:cubicBezTo>
                  <a:pt x="101383" y="7447"/>
                  <a:pt x="92136" y="0"/>
                  <a:pt x="808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"/>
          <p:cNvSpPr/>
          <p:nvPr/>
        </p:nvSpPr>
        <p:spPr>
          <a:xfrm rot="-4969535">
            <a:off x="384903" y="4483261"/>
            <a:ext cx="248411" cy="248438"/>
          </a:xfrm>
          <a:custGeom>
            <a:avLst/>
            <a:gdLst/>
            <a:ahLst/>
            <a:cxnLst/>
            <a:rect l="l" t="t" r="r" b="b"/>
            <a:pathLst>
              <a:path w="10791" h="10791" fill="none" extrusionOk="0">
                <a:moveTo>
                  <a:pt x="10791" y="5411"/>
                </a:moveTo>
                <a:cubicBezTo>
                  <a:pt x="10791" y="8390"/>
                  <a:pt x="8359" y="10791"/>
                  <a:pt x="5380" y="10791"/>
                </a:cubicBezTo>
                <a:cubicBezTo>
                  <a:pt x="2402" y="10791"/>
                  <a:pt x="0" y="8390"/>
                  <a:pt x="0" y="5411"/>
                </a:cubicBezTo>
                <a:cubicBezTo>
                  <a:pt x="0" y="2432"/>
                  <a:pt x="2402" y="0"/>
                  <a:pt x="5380" y="0"/>
                </a:cubicBezTo>
                <a:cubicBezTo>
                  <a:pt x="8359" y="0"/>
                  <a:pt x="10791" y="2432"/>
                  <a:pt x="10791" y="5411"/>
                </a:cubicBezTo>
                <a:close/>
              </a:path>
            </a:pathLst>
          </a:custGeom>
          <a:noFill/>
          <a:ln w="11400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6"/>
          <p:cNvSpPr/>
          <p:nvPr/>
        </p:nvSpPr>
        <p:spPr>
          <a:xfrm rot="8100000" flipH="1">
            <a:off x="128539" y="4518924"/>
            <a:ext cx="903012" cy="737598"/>
          </a:xfrm>
          <a:custGeom>
            <a:avLst/>
            <a:gdLst/>
            <a:ahLst/>
            <a:cxnLst/>
            <a:rect l="l" t="t" r="r" b="b"/>
            <a:pathLst>
              <a:path w="18086" h="14773" extrusionOk="0">
                <a:moveTo>
                  <a:pt x="17812" y="2888"/>
                </a:moveTo>
                <a:cubicBezTo>
                  <a:pt x="17113" y="3040"/>
                  <a:pt x="16383" y="3222"/>
                  <a:pt x="15684" y="3465"/>
                </a:cubicBezTo>
                <a:cubicBezTo>
                  <a:pt x="16383" y="2675"/>
                  <a:pt x="16444" y="1398"/>
                  <a:pt x="15806" y="547"/>
                </a:cubicBezTo>
                <a:cubicBezTo>
                  <a:pt x="15623" y="274"/>
                  <a:pt x="15320" y="0"/>
                  <a:pt x="14955" y="0"/>
                </a:cubicBezTo>
                <a:cubicBezTo>
                  <a:pt x="14590" y="0"/>
                  <a:pt x="14286" y="274"/>
                  <a:pt x="14134" y="608"/>
                </a:cubicBezTo>
                <a:cubicBezTo>
                  <a:pt x="13982" y="942"/>
                  <a:pt x="14012" y="1337"/>
                  <a:pt x="14104" y="1672"/>
                </a:cubicBezTo>
                <a:cubicBezTo>
                  <a:pt x="14195" y="2401"/>
                  <a:pt x="14499" y="3070"/>
                  <a:pt x="14924" y="3678"/>
                </a:cubicBezTo>
                <a:cubicBezTo>
                  <a:pt x="13526" y="4134"/>
                  <a:pt x="12189" y="4711"/>
                  <a:pt x="10912" y="5350"/>
                </a:cubicBezTo>
                <a:cubicBezTo>
                  <a:pt x="11307" y="4559"/>
                  <a:pt x="11307" y="3587"/>
                  <a:pt x="10912" y="2766"/>
                </a:cubicBezTo>
                <a:cubicBezTo>
                  <a:pt x="10791" y="2553"/>
                  <a:pt x="10608" y="2280"/>
                  <a:pt x="10335" y="2219"/>
                </a:cubicBezTo>
                <a:cubicBezTo>
                  <a:pt x="10031" y="2097"/>
                  <a:pt x="9696" y="2219"/>
                  <a:pt x="9453" y="2432"/>
                </a:cubicBezTo>
                <a:cubicBezTo>
                  <a:pt x="9240" y="2675"/>
                  <a:pt x="9149" y="2979"/>
                  <a:pt x="9119" y="3283"/>
                </a:cubicBezTo>
                <a:cubicBezTo>
                  <a:pt x="8997" y="4195"/>
                  <a:pt x="9544" y="5137"/>
                  <a:pt x="10335" y="5654"/>
                </a:cubicBezTo>
                <a:cubicBezTo>
                  <a:pt x="8784" y="6505"/>
                  <a:pt x="7295" y="7477"/>
                  <a:pt x="5897" y="8602"/>
                </a:cubicBezTo>
                <a:lnTo>
                  <a:pt x="5988" y="8450"/>
                </a:lnTo>
                <a:cubicBezTo>
                  <a:pt x="6079" y="7994"/>
                  <a:pt x="6049" y="7569"/>
                  <a:pt x="5958" y="7113"/>
                </a:cubicBezTo>
                <a:cubicBezTo>
                  <a:pt x="5897" y="6687"/>
                  <a:pt x="5745" y="6261"/>
                  <a:pt x="5380" y="6018"/>
                </a:cubicBezTo>
                <a:cubicBezTo>
                  <a:pt x="5046" y="5745"/>
                  <a:pt x="4559" y="5654"/>
                  <a:pt x="4225" y="5927"/>
                </a:cubicBezTo>
                <a:cubicBezTo>
                  <a:pt x="4073" y="6079"/>
                  <a:pt x="3952" y="6261"/>
                  <a:pt x="3921" y="6474"/>
                </a:cubicBezTo>
                <a:cubicBezTo>
                  <a:pt x="3678" y="7447"/>
                  <a:pt x="4407" y="8511"/>
                  <a:pt x="5380" y="8967"/>
                </a:cubicBezTo>
                <a:cubicBezTo>
                  <a:pt x="3374" y="10608"/>
                  <a:pt x="1581" y="12462"/>
                  <a:pt x="122" y="14529"/>
                </a:cubicBezTo>
                <a:cubicBezTo>
                  <a:pt x="0" y="14681"/>
                  <a:pt x="274" y="14772"/>
                  <a:pt x="334" y="14620"/>
                </a:cubicBezTo>
                <a:cubicBezTo>
                  <a:pt x="1854" y="12584"/>
                  <a:pt x="3678" y="10669"/>
                  <a:pt x="5684" y="9058"/>
                </a:cubicBezTo>
                <a:cubicBezTo>
                  <a:pt x="5988" y="9605"/>
                  <a:pt x="6505" y="10061"/>
                  <a:pt x="7113" y="10304"/>
                </a:cubicBezTo>
                <a:cubicBezTo>
                  <a:pt x="7569" y="10486"/>
                  <a:pt x="8207" y="10517"/>
                  <a:pt x="8511" y="10152"/>
                </a:cubicBezTo>
                <a:cubicBezTo>
                  <a:pt x="8754" y="9879"/>
                  <a:pt x="8693" y="9453"/>
                  <a:pt x="8511" y="9149"/>
                </a:cubicBezTo>
                <a:cubicBezTo>
                  <a:pt x="8328" y="8845"/>
                  <a:pt x="8025" y="8632"/>
                  <a:pt x="7721" y="8480"/>
                </a:cubicBezTo>
                <a:cubicBezTo>
                  <a:pt x="7417" y="8328"/>
                  <a:pt x="6991" y="8207"/>
                  <a:pt x="6657" y="8298"/>
                </a:cubicBezTo>
                <a:cubicBezTo>
                  <a:pt x="7873" y="7386"/>
                  <a:pt x="9210" y="6535"/>
                  <a:pt x="10517" y="5806"/>
                </a:cubicBezTo>
                <a:lnTo>
                  <a:pt x="10487" y="5866"/>
                </a:lnTo>
                <a:cubicBezTo>
                  <a:pt x="10669" y="6626"/>
                  <a:pt x="11216" y="7295"/>
                  <a:pt x="11885" y="7720"/>
                </a:cubicBezTo>
                <a:cubicBezTo>
                  <a:pt x="12310" y="7994"/>
                  <a:pt x="12888" y="8085"/>
                  <a:pt x="13222" y="7751"/>
                </a:cubicBezTo>
                <a:cubicBezTo>
                  <a:pt x="13405" y="7538"/>
                  <a:pt x="13405" y="7234"/>
                  <a:pt x="13313" y="6961"/>
                </a:cubicBezTo>
                <a:cubicBezTo>
                  <a:pt x="13192" y="6687"/>
                  <a:pt x="13009" y="6474"/>
                  <a:pt x="12766" y="6261"/>
                </a:cubicBezTo>
                <a:cubicBezTo>
                  <a:pt x="12432" y="5927"/>
                  <a:pt x="11946" y="5593"/>
                  <a:pt x="11368" y="5441"/>
                </a:cubicBezTo>
                <a:cubicBezTo>
                  <a:pt x="12584" y="4833"/>
                  <a:pt x="13800" y="4347"/>
                  <a:pt x="15076" y="3921"/>
                </a:cubicBezTo>
                <a:cubicBezTo>
                  <a:pt x="15198" y="4742"/>
                  <a:pt x="15654" y="5562"/>
                  <a:pt x="16383" y="6049"/>
                </a:cubicBezTo>
                <a:cubicBezTo>
                  <a:pt x="16748" y="6322"/>
                  <a:pt x="17326" y="6474"/>
                  <a:pt x="17630" y="6110"/>
                </a:cubicBezTo>
                <a:cubicBezTo>
                  <a:pt x="17812" y="5927"/>
                  <a:pt x="17812" y="5623"/>
                  <a:pt x="17751" y="5319"/>
                </a:cubicBezTo>
                <a:cubicBezTo>
                  <a:pt x="17569" y="4529"/>
                  <a:pt x="16900" y="3830"/>
                  <a:pt x="16079" y="3587"/>
                </a:cubicBezTo>
                <a:cubicBezTo>
                  <a:pt x="16687" y="3374"/>
                  <a:pt x="17295" y="3222"/>
                  <a:pt x="17903" y="3131"/>
                </a:cubicBezTo>
                <a:cubicBezTo>
                  <a:pt x="18086" y="3070"/>
                  <a:pt x="18025" y="2857"/>
                  <a:pt x="17812" y="28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6"/>
          <p:cNvSpPr/>
          <p:nvPr/>
        </p:nvSpPr>
        <p:spPr>
          <a:xfrm rot="-8700291">
            <a:off x="5530857" y="-1772579"/>
            <a:ext cx="5390510" cy="2976819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6"/>
          <p:cNvSpPr/>
          <p:nvPr/>
        </p:nvSpPr>
        <p:spPr>
          <a:xfrm rot="-8100000">
            <a:off x="8208814" y="-26676"/>
            <a:ext cx="903012" cy="737598"/>
          </a:xfrm>
          <a:custGeom>
            <a:avLst/>
            <a:gdLst/>
            <a:ahLst/>
            <a:cxnLst/>
            <a:rect l="l" t="t" r="r" b="b"/>
            <a:pathLst>
              <a:path w="18086" h="14773" extrusionOk="0">
                <a:moveTo>
                  <a:pt x="17812" y="2888"/>
                </a:moveTo>
                <a:cubicBezTo>
                  <a:pt x="17113" y="3040"/>
                  <a:pt x="16383" y="3222"/>
                  <a:pt x="15684" y="3465"/>
                </a:cubicBezTo>
                <a:cubicBezTo>
                  <a:pt x="16383" y="2675"/>
                  <a:pt x="16444" y="1398"/>
                  <a:pt x="15806" y="547"/>
                </a:cubicBezTo>
                <a:cubicBezTo>
                  <a:pt x="15623" y="274"/>
                  <a:pt x="15320" y="0"/>
                  <a:pt x="14955" y="0"/>
                </a:cubicBezTo>
                <a:cubicBezTo>
                  <a:pt x="14590" y="0"/>
                  <a:pt x="14286" y="274"/>
                  <a:pt x="14134" y="608"/>
                </a:cubicBezTo>
                <a:cubicBezTo>
                  <a:pt x="13982" y="942"/>
                  <a:pt x="14012" y="1337"/>
                  <a:pt x="14104" y="1672"/>
                </a:cubicBezTo>
                <a:cubicBezTo>
                  <a:pt x="14195" y="2401"/>
                  <a:pt x="14499" y="3070"/>
                  <a:pt x="14924" y="3678"/>
                </a:cubicBezTo>
                <a:cubicBezTo>
                  <a:pt x="13526" y="4134"/>
                  <a:pt x="12189" y="4711"/>
                  <a:pt x="10912" y="5350"/>
                </a:cubicBezTo>
                <a:cubicBezTo>
                  <a:pt x="11307" y="4559"/>
                  <a:pt x="11307" y="3587"/>
                  <a:pt x="10912" y="2766"/>
                </a:cubicBezTo>
                <a:cubicBezTo>
                  <a:pt x="10791" y="2553"/>
                  <a:pt x="10608" y="2280"/>
                  <a:pt x="10335" y="2219"/>
                </a:cubicBezTo>
                <a:cubicBezTo>
                  <a:pt x="10031" y="2097"/>
                  <a:pt x="9696" y="2219"/>
                  <a:pt x="9453" y="2432"/>
                </a:cubicBezTo>
                <a:cubicBezTo>
                  <a:pt x="9240" y="2675"/>
                  <a:pt x="9149" y="2979"/>
                  <a:pt x="9119" y="3283"/>
                </a:cubicBezTo>
                <a:cubicBezTo>
                  <a:pt x="8997" y="4195"/>
                  <a:pt x="9544" y="5137"/>
                  <a:pt x="10335" y="5654"/>
                </a:cubicBezTo>
                <a:cubicBezTo>
                  <a:pt x="8784" y="6505"/>
                  <a:pt x="7295" y="7477"/>
                  <a:pt x="5897" y="8602"/>
                </a:cubicBezTo>
                <a:lnTo>
                  <a:pt x="5988" y="8450"/>
                </a:lnTo>
                <a:cubicBezTo>
                  <a:pt x="6079" y="7994"/>
                  <a:pt x="6049" y="7569"/>
                  <a:pt x="5958" y="7113"/>
                </a:cubicBezTo>
                <a:cubicBezTo>
                  <a:pt x="5897" y="6687"/>
                  <a:pt x="5745" y="6261"/>
                  <a:pt x="5380" y="6018"/>
                </a:cubicBezTo>
                <a:cubicBezTo>
                  <a:pt x="5046" y="5745"/>
                  <a:pt x="4559" y="5654"/>
                  <a:pt x="4225" y="5927"/>
                </a:cubicBezTo>
                <a:cubicBezTo>
                  <a:pt x="4073" y="6079"/>
                  <a:pt x="3952" y="6261"/>
                  <a:pt x="3921" y="6474"/>
                </a:cubicBezTo>
                <a:cubicBezTo>
                  <a:pt x="3678" y="7447"/>
                  <a:pt x="4407" y="8511"/>
                  <a:pt x="5380" y="8967"/>
                </a:cubicBezTo>
                <a:cubicBezTo>
                  <a:pt x="3374" y="10608"/>
                  <a:pt x="1581" y="12462"/>
                  <a:pt x="122" y="14529"/>
                </a:cubicBezTo>
                <a:cubicBezTo>
                  <a:pt x="0" y="14681"/>
                  <a:pt x="274" y="14772"/>
                  <a:pt x="334" y="14620"/>
                </a:cubicBezTo>
                <a:cubicBezTo>
                  <a:pt x="1854" y="12584"/>
                  <a:pt x="3678" y="10669"/>
                  <a:pt x="5684" y="9058"/>
                </a:cubicBezTo>
                <a:cubicBezTo>
                  <a:pt x="5988" y="9605"/>
                  <a:pt x="6505" y="10061"/>
                  <a:pt x="7113" y="10304"/>
                </a:cubicBezTo>
                <a:cubicBezTo>
                  <a:pt x="7569" y="10486"/>
                  <a:pt x="8207" y="10517"/>
                  <a:pt x="8511" y="10152"/>
                </a:cubicBezTo>
                <a:cubicBezTo>
                  <a:pt x="8754" y="9879"/>
                  <a:pt x="8693" y="9453"/>
                  <a:pt x="8511" y="9149"/>
                </a:cubicBezTo>
                <a:cubicBezTo>
                  <a:pt x="8328" y="8845"/>
                  <a:pt x="8025" y="8632"/>
                  <a:pt x="7721" y="8480"/>
                </a:cubicBezTo>
                <a:cubicBezTo>
                  <a:pt x="7417" y="8328"/>
                  <a:pt x="6991" y="8207"/>
                  <a:pt x="6657" y="8298"/>
                </a:cubicBezTo>
                <a:cubicBezTo>
                  <a:pt x="7873" y="7386"/>
                  <a:pt x="9210" y="6535"/>
                  <a:pt x="10517" y="5806"/>
                </a:cubicBezTo>
                <a:lnTo>
                  <a:pt x="10487" y="5866"/>
                </a:lnTo>
                <a:cubicBezTo>
                  <a:pt x="10669" y="6626"/>
                  <a:pt x="11216" y="7295"/>
                  <a:pt x="11885" y="7720"/>
                </a:cubicBezTo>
                <a:cubicBezTo>
                  <a:pt x="12310" y="7994"/>
                  <a:pt x="12888" y="8085"/>
                  <a:pt x="13222" y="7751"/>
                </a:cubicBezTo>
                <a:cubicBezTo>
                  <a:pt x="13405" y="7538"/>
                  <a:pt x="13405" y="7234"/>
                  <a:pt x="13313" y="6961"/>
                </a:cubicBezTo>
                <a:cubicBezTo>
                  <a:pt x="13192" y="6687"/>
                  <a:pt x="13009" y="6474"/>
                  <a:pt x="12766" y="6261"/>
                </a:cubicBezTo>
                <a:cubicBezTo>
                  <a:pt x="12432" y="5927"/>
                  <a:pt x="11946" y="5593"/>
                  <a:pt x="11368" y="5441"/>
                </a:cubicBezTo>
                <a:cubicBezTo>
                  <a:pt x="12584" y="4833"/>
                  <a:pt x="13800" y="4347"/>
                  <a:pt x="15076" y="3921"/>
                </a:cubicBezTo>
                <a:cubicBezTo>
                  <a:pt x="15198" y="4742"/>
                  <a:pt x="15654" y="5562"/>
                  <a:pt x="16383" y="6049"/>
                </a:cubicBezTo>
                <a:cubicBezTo>
                  <a:pt x="16748" y="6322"/>
                  <a:pt x="17326" y="6474"/>
                  <a:pt x="17630" y="6110"/>
                </a:cubicBezTo>
                <a:cubicBezTo>
                  <a:pt x="17812" y="5927"/>
                  <a:pt x="17812" y="5623"/>
                  <a:pt x="17751" y="5319"/>
                </a:cubicBezTo>
                <a:cubicBezTo>
                  <a:pt x="17569" y="4529"/>
                  <a:pt x="16900" y="3830"/>
                  <a:pt x="16079" y="3587"/>
                </a:cubicBezTo>
                <a:cubicBezTo>
                  <a:pt x="16687" y="3374"/>
                  <a:pt x="17295" y="3222"/>
                  <a:pt x="17903" y="3131"/>
                </a:cubicBezTo>
                <a:cubicBezTo>
                  <a:pt x="18086" y="3070"/>
                  <a:pt x="18025" y="2857"/>
                  <a:pt x="17812" y="28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/>
          <p:nvPr/>
        </p:nvSpPr>
        <p:spPr>
          <a:xfrm rot="7449611" flipH="1">
            <a:off x="8808643" y="663658"/>
            <a:ext cx="216424" cy="216424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6"/>
          <p:cNvSpPr/>
          <p:nvPr/>
        </p:nvSpPr>
        <p:spPr>
          <a:xfrm rot="7449387" flipH="1">
            <a:off x="7598164" y="570065"/>
            <a:ext cx="403637" cy="403629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7502400" y="230850"/>
            <a:ext cx="1510534" cy="470621"/>
          </a:xfrm>
          <a:custGeom>
            <a:avLst/>
            <a:gdLst/>
            <a:ahLst/>
            <a:cxnLst/>
            <a:rect l="l" t="t" r="r" b="b"/>
            <a:pathLst>
              <a:path w="71218" h="25837" extrusionOk="0">
                <a:moveTo>
                  <a:pt x="38147" y="25289"/>
                </a:moveTo>
                <a:cubicBezTo>
                  <a:pt x="47235" y="25502"/>
                  <a:pt x="56323" y="25198"/>
                  <a:pt x="65351" y="24347"/>
                </a:cubicBezTo>
                <a:cubicBezTo>
                  <a:pt x="67874" y="24134"/>
                  <a:pt x="71217" y="22645"/>
                  <a:pt x="70427" y="20274"/>
                </a:cubicBezTo>
                <a:cubicBezTo>
                  <a:pt x="70153" y="19453"/>
                  <a:pt x="69333" y="18876"/>
                  <a:pt x="68543" y="18542"/>
                </a:cubicBezTo>
                <a:cubicBezTo>
                  <a:pt x="64834" y="17052"/>
                  <a:pt x="59819" y="19514"/>
                  <a:pt x="56962" y="16718"/>
                </a:cubicBezTo>
                <a:cubicBezTo>
                  <a:pt x="55016" y="14864"/>
                  <a:pt x="55016" y="11277"/>
                  <a:pt x="52646" y="10092"/>
                </a:cubicBezTo>
                <a:cubicBezTo>
                  <a:pt x="50457" y="9028"/>
                  <a:pt x="47782" y="10669"/>
                  <a:pt x="45411" y="9940"/>
                </a:cubicBezTo>
                <a:cubicBezTo>
                  <a:pt x="43892" y="9453"/>
                  <a:pt x="42919" y="8086"/>
                  <a:pt x="41916" y="6839"/>
                </a:cubicBezTo>
                <a:cubicBezTo>
                  <a:pt x="40092" y="4529"/>
                  <a:pt x="37964" y="2280"/>
                  <a:pt x="35229" y="1125"/>
                </a:cubicBezTo>
                <a:cubicBezTo>
                  <a:pt x="32493" y="0"/>
                  <a:pt x="29028" y="183"/>
                  <a:pt x="26900" y="2250"/>
                </a:cubicBezTo>
                <a:cubicBezTo>
                  <a:pt x="24742" y="4316"/>
                  <a:pt x="24408" y="7630"/>
                  <a:pt x="23557" y="10517"/>
                </a:cubicBezTo>
                <a:cubicBezTo>
                  <a:pt x="22706" y="13405"/>
                  <a:pt x="20426" y="16535"/>
                  <a:pt x="17417" y="16080"/>
                </a:cubicBezTo>
                <a:cubicBezTo>
                  <a:pt x="15654" y="15806"/>
                  <a:pt x="13830" y="14317"/>
                  <a:pt x="12310" y="15228"/>
                </a:cubicBezTo>
                <a:cubicBezTo>
                  <a:pt x="10730" y="16171"/>
                  <a:pt x="11155" y="18967"/>
                  <a:pt x="9544" y="19879"/>
                </a:cubicBezTo>
                <a:cubicBezTo>
                  <a:pt x="8785" y="20335"/>
                  <a:pt x="7812" y="20183"/>
                  <a:pt x="6930" y="20183"/>
                </a:cubicBezTo>
                <a:cubicBezTo>
                  <a:pt x="4256" y="20122"/>
                  <a:pt x="1611" y="21429"/>
                  <a:pt x="0" y="23587"/>
                </a:cubicBezTo>
                <a:cubicBezTo>
                  <a:pt x="152" y="25381"/>
                  <a:pt x="2523" y="25837"/>
                  <a:pt x="4256" y="25806"/>
                </a:cubicBezTo>
                <a:cubicBezTo>
                  <a:pt x="15198" y="25593"/>
                  <a:pt x="26141" y="25411"/>
                  <a:pt x="37053" y="25259"/>
                </a:cubicBezTo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7"/>
          <p:cNvSpPr/>
          <p:nvPr/>
        </p:nvSpPr>
        <p:spPr>
          <a:xfrm rot="-4969477">
            <a:off x="8490709" y="800869"/>
            <a:ext cx="201726" cy="201726"/>
          </a:xfrm>
          <a:custGeom>
            <a:avLst/>
            <a:gdLst/>
            <a:ahLst/>
            <a:cxnLst/>
            <a:rect l="l" t="t" r="r" b="b"/>
            <a:pathLst>
              <a:path w="10791" h="10791" fill="none" extrusionOk="0">
                <a:moveTo>
                  <a:pt x="10791" y="5411"/>
                </a:moveTo>
                <a:cubicBezTo>
                  <a:pt x="10791" y="8390"/>
                  <a:pt x="8359" y="10791"/>
                  <a:pt x="5380" y="10791"/>
                </a:cubicBezTo>
                <a:cubicBezTo>
                  <a:pt x="2402" y="10791"/>
                  <a:pt x="0" y="8390"/>
                  <a:pt x="0" y="5411"/>
                </a:cubicBezTo>
                <a:cubicBezTo>
                  <a:pt x="0" y="2432"/>
                  <a:pt x="2402" y="0"/>
                  <a:pt x="5380" y="0"/>
                </a:cubicBezTo>
                <a:cubicBezTo>
                  <a:pt x="8359" y="0"/>
                  <a:pt x="10791" y="2432"/>
                  <a:pt x="10791" y="5411"/>
                </a:cubicBezTo>
                <a:close/>
              </a:path>
            </a:pathLst>
          </a:custGeom>
          <a:noFill/>
          <a:ln w="11400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"/>
          <p:cNvSpPr/>
          <p:nvPr/>
        </p:nvSpPr>
        <p:spPr>
          <a:xfrm rot="9079373">
            <a:off x="6847268" y="-2339506"/>
            <a:ext cx="5390360" cy="2976736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"/>
          <p:cNvSpPr/>
          <p:nvPr/>
        </p:nvSpPr>
        <p:spPr>
          <a:xfrm rot="7449611" flipH="1">
            <a:off x="161893" y="4207408"/>
            <a:ext cx="216424" cy="216424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"/>
          <p:cNvSpPr/>
          <p:nvPr/>
        </p:nvSpPr>
        <p:spPr>
          <a:xfrm rot="7449216" flipH="1">
            <a:off x="716565" y="4718705"/>
            <a:ext cx="653184" cy="65314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7"/>
          <p:cNvSpPr/>
          <p:nvPr/>
        </p:nvSpPr>
        <p:spPr>
          <a:xfrm flipH="1">
            <a:off x="-353118" y="4345651"/>
            <a:ext cx="1983243" cy="617892"/>
          </a:xfrm>
          <a:custGeom>
            <a:avLst/>
            <a:gdLst/>
            <a:ahLst/>
            <a:cxnLst/>
            <a:rect l="l" t="t" r="r" b="b"/>
            <a:pathLst>
              <a:path w="71218" h="25837" extrusionOk="0">
                <a:moveTo>
                  <a:pt x="38147" y="25289"/>
                </a:moveTo>
                <a:cubicBezTo>
                  <a:pt x="47235" y="25502"/>
                  <a:pt x="56323" y="25198"/>
                  <a:pt x="65351" y="24347"/>
                </a:cubicBezTo>
                <a:cubicBezTo>
                  <a:pt x="67874" y="24134"/>
                  <a:pt x="71217" y="22645"/>
                  <a:pt x="70427" y="20274"/>
                </a:cubicBezTo>
                <a:cubicBezTo>
                  <a:pt x="70153" y="19453"/>
                  <a:pt x="69333" y="18876"/>
                  <a:pt x="68543" y="18542"/>
                </a:cubicBezTo>
                <a:cubicBezTo>
                  <a:pt x="64834" y="17052"/>
                  <a:pt x="59819" y="19514"/>
                  <a:pt x="56962" y="16718"/>
                </a:cubicBezTo>
                <a:cubicBezTo>
                  <a:pt x="55016" y="14864"/>
                  <a:pt x="55016" y="11277"/>
                  <a:pt x="52646" y="10092"/>
                </a:cubicBezTo>
                <a:cubicBezTo>
                  <a:pt x="50457" y="9028"/>
                  <a:pt x="47782" y="10669"/>
                  <a:pt x="45411" y="9940"/>
                </a:cubicBezTo>
                <a:cubicBezTo>
                  <a:pt x="43892" y="9453"/>
                  <a:pt x="42919" y="8086"/>
                  <a:pt x="41916" y="6839"/>
                </a:cubicBezTo>
                <a:cubicBezTo>
                  <a:pt x="40092" y="4529"/>
                  <a:pt x="37964" y="2280"/>
                  <a:pt x="35229" y="1125"/>
                </a:cubicBezTo>
                <a:cubicBezTo>
                  <a:pt x="32493" y="0"/>
                  <a:pt x="29028" y="183"/>
                  <a:pt x="26900" y="2250"/>
                </a:cubicBezTo>
                <a:cubicBezTo>
                  <a:pt x="24742" y="4316"/>
                  <a:pt x="24408" y="7630"/>
                  <a:pt x="23557" y="10517"/>
                </a:cubicBezTo>
                <a:cubicBezTo>
                  <a:pt x="22706" y="13405"/>
                  <a:pt x="20426" y="16535"/>
                  <a:pt x="17417" y="16080"/>
                </a:cubicBezTo>
                <a:cubicBezTo>
                  <a:pt x="15654" y="15806"/>
                  <a:pt x="13830" y="14317"/>
                  <a:pt x="12310" y="15228"/>
                </a:cubicBezTo>
                <a:cubicBezTo>
                  <a:pt x="10730" y="16171"/>
                  <a:pt x="11155" y="18967"/>
                  <a:pt x="9544" y="19879"/>
                </a:cubicBezTo>
                <a:cubicBezTo>
                  <a:pt x="8785" y="20335"/>
                  <a:pt x="7812" y="20183"/>
                  <a:pt x="6930" y="20183"/>
                </a:cubicBezTo>
                <a:cubicBezTo>
                  <a:pt x="4256" y="20122"/>
                  <a:pt x="1611" y="21429"/>
                  <a:pt x="0" y="23587"/>
                </a:cubicBezTo>
                <a:cubicBezTo>
                  <a:pt x="152" y="25381"/>
                  <a:pt x="2523" y="25837"/>
                  <a:pt x="4256" y="25806"/>
                </a:cubicBezTo>
                <a:cubicBezTo>
                  <a:pt x="15198" y="25593"/>
                  <a:pt x="26141" y="25411"/>
                  <a:pt x="37053" y="25259"/>
                </a:cubicBezTo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"/>
          <p:cNvSpPr/>
          <p:nvPr/>
        </p:nvSpPr>
        <p:spPr>
          <a:xfrm rot="7449448" flipH="1">
            <a:off x="7862390" y="545109"/>
            <a:ext cx="258691" cy="258691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7"/>
          <p:cNvSpPr/>
          <p:nvPr/>
        </p:nvSpPr>
        <p:spPr>
          <a:xfrm rot="5682310">
            <a:off x="-3306268" y="2334186"/>
            <a:ext cx="5390281" cy="2976693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2"/>
          </p:nvPr>
        </p:nvSpPr>
        <p:spPr>
          <a:xfrm>
            <a:off x="1908249" y="3006075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884551" y="341560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3"/>
          </p:nvPr>
        </p:nvSpPr>
        <p:spPr>
          <a:xfrm>
            <a:off x="4679449" y="3006075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79438" y="341560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 rot="-5844317">
            <a:off x="6730262" y="1304282"/>
            <a:ext cx="5390889" cy="2977029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 rot="-7449430">
            <a:off x="666779" y="4066607"/>
            <a:ext cx="330418" cy="692282"/>
            <a:chOff x="10485096" y="3625308"/>
            <a:chExt cx="309300" cy="648036"/>
          </a:xfrm>
        </p:grpSpPr>
        <p:sp>
          <p:nvSpPr>
            <p:cNvPr id="46" name="Google Shape;46;p5"/>
            <p:cNvSpPr/>
            <p:nvPr/>
          </p:nvSpPr>
          <p:spPr>
            <a:xfrm>
              <a:off x="10485096" y="3625308"/>
              <a:ext cx="309300" cy="309300"/>
            </a:xfrm>
            <a:custGeom>
              <a:avLst/>
              <a:gdLst/>
              <a:ahLst/>
              <a:cxnLst/>
              <a:rect l="l" t="t" r="r" b="b"/>
              <a:pathLst>
                <a:path w="12372" h="12372" extrusionOk="0">
                  <a:moveTo>
                    <a:pt x="6201" y="1"/>
                  </a:moveTo>
                  <a:cubicBezTo>
                    <a:pt x="2766" y="1"/>
                    <a:pt x="0" y="2767"/>
                    <a:pt x="0" y="6171"/>
                  </a:cubicBezTo>
                  <a:cubicBezTo>
                    <a:pt x="0" y="9606"/>
                    <a:pt x="2766" y="12372"/>
                    <a:pt x="6201" y="12372"/>
                  </a:cubicBezTo>
                  <a:cubicBezTo>
                    <a:pt x="9605" y="12372"/>
                    <a:pt x="12371" y="9606"/>
                    <a:pt x="12371" y="6171"/>
                  </a:cubicBezTo>
                  <a:cubicBezTo>
                    <a:pt x="12371" y="2767"/>
                    <a:pt x="9605" y="1"/>
                    <a:pt x="6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177">
              <a:off x="10646352" y="4137330"/>
              <a:ext cx="137547" cy="136011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5"/>
          <p:cNvSpPr/>
          <p:nvPr/>
        </p:nvSpPr>
        <p:spPr>
          <a:xfrm rot="-7449526">
            <a:off x="718215" y="3809881"/>
            <a:ext cx="227559" cy="227559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-7449526">
            <a:off x="8516565" y="2632694"/>
            <a:ext cx="227559" cy="227559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-7449205">
            <a:off x="8428269" y="3035008"/>
            <a:ext cx="146938" cy="145299"/>
          </a:xfrm>
          <a:custGeom>
            <a:avLst/>
            <a:gdLst/>
            <a:ahLst/>
            <a:cxnLst/>
            <a:rect l="l" t="t" r="r" b="b"/>
            <a:pathLst>
              <a:path w="2828" h="2797" fill="none" extrusionOk="0">
                <a:moveTo>
                  <a:pt x="2828" y="1398"/>
                </a:moveTo>
                <a:cubicBezTo>
                  <a:pt x="2828" y="2158"/>
                  <a:pt x="2189" y="2797"/>
                  <a:pt x="1429" y="2797"/>
                </a:cubicBezTo>
                <a:cubicBezTo>
                  <a:pt x="639" y="2797"/>
                  <a:pt x="1" y="2158"/>
                  <a:pt x="1" y="1398"/>
                </a:cubicBezTo>
                <a:cubicBezTo>
                  <a:pt x="1" y="608"/>
                  <a:pt x="639" y="0"/>
                  <a:pt x="1429" y="0"/>
                </a:cubicBezTo>
                <a:cubicBezTo>
                  <a:pt x="2189" y="0"/>
                  <a:pt x="2828" y="608"/>
                  <a:pt x="2828" y="1398"/>
                </a:cubicBezTo>
                <a:close/>
              </a:path>
            </a:pathLst>
          </a:custGeom>
          <a:noFill/>
          <a:ln w="8350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 rot="3578626">
            <a:off x="-2359328" y="3541791"/>
            <a:ext cx="5390686" cy="2976916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 rot="-4665803">
            <a:off x="8559157" y="3966383"/>
            <a:ext cx="903022" cy="737606"/>
          </a:xfrm>
          <a:custGeom>
            <a:avLst/>
            <a:gdLst/>
            <a:ahLst/>
            <a:cxnLst/>
            <a:rect l="l" t="t" r="r" b="b"/>
            <a:pathLst>
              <a:path w="18086" h="14773" extrusionOk="0">
                <a:moveTo>
                  <a:pt x="17812" y="2888"/>
                </a:moveTo>
                <a:cubicBezTo>
                  <a:pt x="17113" y="3040"/>
                  <a:pt x="16383" y="3222"/>
                  <a:pt x="15684" y="3465"/>
                </a:cubicBezTo>
                <a:cubicBezTo>
                  <a:pt x="16383" y="2675"/>
                  <a:pt x="16444" y="1398"/>
                  <a:pt x="15806" y="547"/>
                </a:cubicBezTo>
                <a:cubicBezTo>
                  <a:pt x="15623" y="274"/>
                  <a:pt x="15320" y="0"/>
                  <a:pt x="14955" y="0"/>
                </a:cubicBezTo>
                <a:cubicBezTo>
                  <a:pt x="14590" y="0"/>
                  <a:pt x="14286" y="274"/>
                  <a:pt x="14134" y="608"/>
                </a:cubicBezTo>
                <a:cubicBezTo>
                  <a:pt x="13982" y="942"/>
                  <a:pt x="14012" y="1337"/>
                  <a:pt x="14104" y="1672"/>
                </a:cubicBezTo>
                <a:cubicBezTo>
                  <a:pt x="14195" y="2401"/>
                  <a:pt x="14499" y="3070"/>
                  <a:pt x="14924" y="3678"/>
                </a:cubicBezTo>
                <a:cubicBezTo>
                  <a:pt x="13526" y="4134"/>
                  <a:pt x="12189" y="4711"/>
                  <a:pt x="10912" y="5350"/>
                </a:cubicBezTo>
                <a:cubicBezTo>
                  <a:pt x="11307" y="4559"/>
                  <a:pt x="11307" y="3587"/>
                  <a:pt x="10912" y="2766"/>
                </a:cubicBezTo>
                <a:cubicBezTo>
                  <a:pt x="10791" y="2553"/>
                  <a:pt x="10608" y="2280"/>
                  <a:pt x="10335" y="2219"/>
                </a:cubicBezTo>
                <a:cubicBezTo>
                  <a:pt x="10031" y="2097"/>
                  <a:pt x="9696" y="2219"/>
                  <a:pt x="9453" y="2432"/>
                </a:cubicBezTo>
                <a:cubicBezTo>
                  <a:pt x="9240" y="2675"/>
                  <a:pt x="9149" y="2979"/>
                  <a:pt x="9119" y="3283"/>
                </a:cubicBezTo>
                <a:cubicBezTo>
                  <a:pt x="8997" y="4195"/>
                  <a:pt x="9544" y="5137"/>
                  <a:pt x="10335" y="5654"/>
                </a:cubicBezTo>
                <a:cubicBezTo>
                  <a:pt x="8784" y="6505"/>
                  <a:pt x="7295" y="7477"/>
                  <a:pt x="5897" y="8602"/>
                </a:cubicBezTo>
                <a:lnTo>
                  <a:pt x="5988" y="8450"/>
                </a:lnTo>
                <a:cubicBezTo>
                  <a:pt x="6079" y="7994"/>
                  <a:pt x="6049" y="7569"/>
                  <a:pt x="5958" y="7113"/>
                </a:cubicBezTo>
                <a:cubicBezTo>
                  <a:pt x="5897" y="6687"/>
                  <a:pt x="5745" y="6261"/>
                  <a:pt x="5380" y="6018"/>
                </a:cubicBezTo>
                <a:cubicBezTo>
                  <a:pt x="5046" y="5745"/>
                  <a:pt x="4559" y="5654"/>
                  <a:pt x="4225" y="5927"/>
                </a:cubicBezTo>
                <a:cubicBezTo>
                  <a:pt x="4073" y="6079"/>
                  <a:pt x="3952" y="6261"/>
                  <a:pt x="3921" y="6474"/>
                </a:cubicBezTo>
                <a:cubicBezTo>
                  <a:pt x="3678" y="7447"/>
                  <a:pt x="4407" y="8511"/>
                  <a:pt x="5380" y="8967"/>
                </a:cubicBezTo>
                <a:cubicBezTo>
                  <a:pt x="3374" y="10608"/>
                  <a:pt x="1581" y="12462"/>
                  <a:pt x="122" y="14529"/>
                </a:cubicBezTo>
                <a:cubicBezTo>
                  <a:pt x="0" y="14681"/>
                  <a:pt x="274" y="14772"/>
                  <a:pt x="334" y="14620"/>
                </a:cubicBezTo>
                <a:cubicBezTo>
                  <a:pt x="1854" y="12584"/>
                  <a:pt x="3678" y="10669"/>
                  <a:pt x="5684" y="9058"/>
                </a:cubicBezTo>
                <a:cubicBezTo>
                  <a:pt x="5988" y="9605"/>
                  <a:pt x="6505" y="10061"/>
                  <a:pt x="7113" y="10304"/>
                </a:cubicBezTo>
                <a:cubicBezTo>
                  <a:pt x="7569" y="10486"/>
                  <a:pt x="8207" y="10517"/>
                  <a:pt x="8511" y="10152"/>
                </a:cubicBezTo>
                <a:cubicBezTo>
                  <a:pt x="8754" y="9879"/>
                  <a:pt x="8693" y="9453"/>
                  <a:pt x="8511" y="9149"/>
                </a:cubicBezTo>
                <a:cubicBezTo>
                  <a:pt x="8328" y="8845"/>
                  <a:pt x="8025" y="8632"/>
                  <a:pt x="7721" y="8480"/>
                </a:cubicBezTo>
                <a:cubicBezTo>
                  <a:pt x="7417" y="8328"/>
                  <a:pt x="6991" y="8207"/>
                  <a:pt x="6657" y="8298"/>
                </a:cubicBezTo>
                <a:cubicBezTo>
                  <a:pt x="7873" y="7386"/>
                  <a:pt x="9210" y="6535"/>
                  <a:pt x="10517" y="5806"/>
                </a:cubicBezTo>
                <a:lnTo>
                  <a:pt x="10487" y="5866"/>
                </a:lnTo>
                <a:cubicBezTo>
                  <a:pt x="10669" y="6626"/>
                  <a:pt x="11216" y="7295"/>
                  <a:pt x="11885" y="7720"/>
                </a:cubicBezTo>
                <a:cubicBezTo>
                  <a:pt x="12310" y="7994"/>
                  <a:pt x="12888" y="8085"/>
                  <a:pt x="13222" y="7751"/>
                </a:cubicBezTo>
                <a:cubicBezTo>
                  <a:pt x="13405" y="7538"/>
                  <a:pt x="13405" y="7234"/>
                  <a:pt x="13313" y="6961"/>
                </a:cubicBezTo>
                <a:cubicBezTo>
                  <a:pt x="13192" y="6687"/>
                  <a:pt x="13009" y="6474"/>
                  <a:pt x="12766" y="6261"/>
                </a:cubicBezTo>
                <a:cubicBezTo>
                  <a:pt x="12432" y="5927"/>
                  <a:pt x="11946" y="5593"/>
                  <a:pt x="11368" y="5441"/>
                </a:cubicBezTo>
                <a:cubicBezTo>
                  <a:pt x="12584" y="4833"/>
                  <a:pt x="13800" y="4347"/>
                  <a:pt x="15076" y="3921"/>
                </a:cubicBezTo>
                <a:cubicBezTo>
                  <a:pt x="15198" y="4742"/>
                  <a:pt x="15654" y="5562"/>
                  <a:pt x="16383" y="6049"/>
                </a:cubicBezTo>
                <a:cubicBezTo>
                  <a:pt x="16748" y="6322"/>
                  <a:pt x="17326" y="6474"/>
                  <a:pt x="17630" y="6110"/>
                </a:cubicBezTo>
                <a:cubicBezTo>
                  <a:pt x="17812" y="5927"/>
                  <a:pt x="17812" y="5623"/>
                  <a:pt x="17751" y="5319"/>
                </a:cubicBezTo>
                <a:cubicBezTo>
                  <a:pt x="17569" y="4529"/>
                  <a:pt x="16900" y="3830"/>
                  <a:pt x="16079" y="3587"/>
                </a:cubicBezTo>
                <a:cubicBezTo>
                  <a:pt x="16687" y="3374"/>
                  <a:pt x="17295" y="3222"/>
                  <a:pt x="17903" y="3131"/>
                </a:cubicBezTo>
                <a:cubicBezTo>
                  <a:pt x="18086" y="3070"/>
                  <a:pt x="18025" y="2857"/>
                  <a:pt x="17812" y="288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 rot="-7200088">
            <a:off x="5806302" y="-1911633"/>
            <a:ext cx="5390879" cy="2977023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 rot="-7449430">
            <a:off x="-196989" y="2628016"/>
            <a:ext cx="1135228" cy="555257"/>
            <a:chOff x="10730527" y="3736085"/>
            <a:chExt cx="1062672" cy="519769"/>
          </a:xfrm>
        </p:grpSpPr>
        <p:sp>
          <p:nvSpPr>
            <p:cNvPr id="57" name="Google Shape;57;p6"/>
            <p:cNvSpPr/>
            <p:nvPr/>
          </p:nvSpPr>
          <p:spPr>
            <a:xfrm>
              <a:off x="11483899" y="3946554"/>
              <a:ext cx="309300" cy="309300"/>
            </a:xfrm>
            <a:custGeom>
              <a:avLst/>
              <a:gdLst/>
              <a:ahLst/>
              <a:cxnLst/>
              <a:rect l="l" t="t" r="r" b="b"/>
              <a:pathLst>
                <a:path w="12372" h="12372" extrusionOk="0">
                  <a:moveTo>
                    <a:pt x="6201" y="1"/>
                  </a:moveTo>
                  <a:cubicBezTo>
                    <a:pt x="2766" y="1"/>
                    <a:pt x="0" y="2767"/>
                    <a:pt x="0" y="6171"/>
                  </a:cubicBezTo>
                  <a:cubicBezTo>
                    <a:pt x="0" y="9606"/>
                    <a:pt x="2766" y="12372"/>
                    <a:pt x="6201" y="12372"/>
                  </a:cubicBezTo>
                  <a:cubicBezTo>
                    <a:pt x="9605" y="12372"/>
                    <a:pt x="12371" y="9606"/>
                    <a:pt x="12371" y="6171"/>
                  </a:cubicBezTo>
                  <a:cubicBezTo>
                    <a:pt x="12371" y="2767"/>
                    <a:pt x="9605" y="1"/>
                    <a:pt x="6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 rot="177">
              <a:off x="10730531" y="3736089"/>
              <a:ext cx="137547" cy="136011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6"/>
          <p:cNvSpPr/>
          <p:nvPr/>
        </p:nvSpPr>
        <p:spPr>
          <a:xfrm rot="4851104">
            <a:off x="-2851337" y="3315585"/>
            <a:ext cx="5390873" cy="2977020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 rot="-7449526">
            <a:off x="8723090" y="1314869"/>
            <a:ext cx="227559" cy="227559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rot="-7449205">
            <a:off x="8005394" y="658720"/>
            <a:ext cx="146938" cy="145299"/>
          </a:xfrm>
          <a:custGeom>
            <a:avLst/>
            <a:gdLst/>
            <a:ahLst/>
            <a:cxnLst/>
            <a:rect l="l" t="t" r="r" b="b"/>
            <a:pathLst>
              <a:path w="2828" h="2797" fill="none" extrusionOk="0">
                <a:moveTo>
                  <a:pt x="2828" y="1398"/>
                </a:moveTo>
                <a:cubicBezTo>
                  <a:pt x="2828" y="2158"/>
                  <a:pt x="2189" y="2797"/>
                  <a:pt x="1429" y="2797"/>
                </a:cubicBezTo>
                <a:cubicBezTo>
                  <a:pt x="639" y="2797"/>
                  <a:pt x="1" y="2158"/>
                  <a:pt x="1" y="1398"/>
                </a:cubicBezTo>
                <a:cubicBezTo>
                  <a:pt x="1" y="608"/>
                  <a:pt x="639" y="0"/>
                  <a:pt x="1429" y="0"/>
                </a:cubicBezTo>
                <a:cubicBezTo>
                  <a:pt x="2189" y="0"/>
                  <a:pt x="2828" y="608"/>
                  <a:pt x="2828" y="1398"/>
                </a:cubicBezTo>
                <a:close/>
              </a:path>
            </a:pathLst>
          </a:custGeom>
          <a:noFill/>
          <a:ln w="8350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 rot="-7449526">
            <a:off x="448190" y="4690306"/>
            <a:ext cx="227559" cy="227559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2356500" y="2226475"/>
            <a:ext cx="3555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7684431" y="1270649"/>
            <a:ext cx="2037725" cy="634880"/>
          </a:xfrm>
          <a:custGeom>
            <a:avLst/>
            <a:gdLst/>
            <a:ahLst/>
            <a:cxnLst/>
            <a:rect l="l" t="t" r="r" b="b"/>
            <a:pathLst>
              <a:path w="71218" h="25837" extrusionOk="0">
                <a:moveTo>
                  <a:pt x="38147" y="25289"/>
                </a:moveTo>
                <a:cubicBezTo>
                  <a:pt x="47235" y="25502"/>
                  <a:pt x="56323" y="25198"/>
                  <a:pt x="65351" y="24347"/>
                </a:cubicBezTo>
                <a:cubicBezTo>
                  <a:pt x="67874" y="24134"/>
                  <a:pt x="71217" y="22645"/>
                  <a:pt x="70427" y="20274"/>
                </a:cubicBezTo>
                <a:cubicBezTo>
                  <a:pt x="70153" y="19453"/>
                  <a:pt x="69333" y="18876"/>
                  <a:pt x="68543" y="18542"/>
                </a:cubicBezTo>
                <a:cubicBezTo>
                  <a:pt x="64834" y="17052"/>
                  <a:pt x="59819" y="19514"/>
                  <a:pt x="56962" y="16718"/>
                </a:cubicBezTo>
                <a:cubicBezTo>
                  <a:pt x="55016" y="14864"/>
                  <a:pt x="55016" y="11277"/>
                  <a:pt x="52646" y="10092"/>
                </a:cubicBezTo>
                <a:cubicBezTo>
                  <a:pt x="50457" y="9028"/>
                  <a:pt x="47782" y="10669"/>
                  <a:pt x="45411" y="9940"/>
                </a:cubicBezTo>
                <a:cubicBezTo>
                  <a:pt x="43892" y="9453"/>
                  <a:pt x="42919" y="8086"/>
                  <a:pt x="41916" y="6839"/>
                </a:cubicBezTo>
                <a:cubicBezTo>
                  <a:pt x="40092" y="4529"/>
                  <a:pt x="37964" y="2280"/>
                  <a:pt x="35229" y="1125"/>
                </a:cubicBezTo>
                <a:cubicBezTo>
                  <a:pt x="32493" y="0"/>
                  <a:pt x="29028" y="183"/>
                  <a:pt x="26900" y="2250"/>
                </a:cubicBezTo>
                <a:cubicBezTo>
                  <a:pt x="24742" y="4316"/>
                  <a:pt x="24408" y="7630"/>
                  <a:pt x="23557" y="10517"/>
                </a:cubicBezTo>
                <a:cubicBezTo>
                  <a:pt x="22706" y="13405"/>
                  <a:pt x="20426" y="16535"/>
                  <a:pt x="17417" y="16080"/>
                </a:cubicBezTo>
                <a:cubicBezTo>
                  <a:pt x="15654" y="15806"/>
                  <a:pt x="13830" y="14317"/>
                  <a:pt x="12310" y="15228"/>
                </a:cubicBezTo>
                <a:cubicBezTo>
                  <a:pt x="10730" y="16171"/>
                  <a:pt x="11155" y="18967"/>
                  <a:pt x="9544" y="19879"/>
                </a:cubicBezTo>
                <a:cubicBezTo>
                  <a:pt x="8785" y="20335"/>
                  <a:pt x="7812" y="20183"/>
                  <a:pt x="6930" y="20183"/>
                </a:cubicBezTo>
                <a:cubicBezTo>
                  <a:pt x="4256" y="20122"/>
                  <a:pt x="1611" y="21429"/>
                  <a:pt x="0" y="23587"/>
                </a:cubicBezTo>
                <a:cubicBezTo>
                  <a:pt x="152" y="25381"/>
                  <a:pt x="2523" y="25837"/>
                  <a:pt x="4256" y="25806"/>
                </a:cubicBezTo>
                <a:cubicBezTo>
                  <a:pt x="15198" y="25593"/>
                  <a:pt x="26141" y="25411"/>
                  <a:pt x="37053" y="25259"/>
                </a:cubicBezTo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 rot="-2026218">
            <a:off x="5345893" y="2649071"/>
            <a:ext cx="5390684" cy="2976915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 rot="9252292">
            <a:off x="1104641" y="2132260"/>
            <a:ext cx="848983" cy="1962191"/>
            <a:chOff x="10485096" y="3625308"/>
            <a:chExt cx="794663" cy="1836646"/>
          </a:xfrm>
        </p:grpSpPr>
        <p:sp>
          <p:nvSpPr>
            <p:cNvPr id="69" name="Google Shape;69;p7"/>
            <p:cNvSpPr/>
            <p:nvPr/>
          </p:nvSpPr>
          <p:spPr>
            <a:xfrm>
              <a:off x="10485096" y="3625308"/>
              <a:ext cx="309300" cy="309300"/>
            </a:xfrm>
            <a:custGeom>
              <a:avLst/>
              <a:gdLst/>
              <a:ahLst/>
              <a:cxnLst/>
              <a:rect l="l" t="t" r="r" b="b"/>
              <a:pathLst>
                <a:path w="12372" h="12372" extrusionOk="0">
                  <a:moveTo>
                    <a:pt x="6201" y="1"/>
                  </a:moveTo>
                  <a:cubicBezTo>
                    <a:pt x="2766" y="1"/>
                    <a:pt x="0" y="2767"/>
                    <a:pt x="0" y="6171"/>
                  </a:cubicBezTo>
                  <a:cubicBezTo>
                    <a:pt x="0" y="9606"/>
                    <a:pt x="2766" y="12372"/>
                    <a:pt x="6201" y="12372"/>
                  </a:cubicBezTo>
                  <a:cubicBezTo>
                    <a:pt x="9605" y="12372"/>
                    <a:pt x="12371" y="9606"/>
                    <a:pt x="12371" y="6171"/>
                  </a:cubicBezTo>
                  <a:cubicBezTo>
                    <a:pt x="12371" y="2767"/>
                    <a:pt x="9605" y="1"/>
                    <a:pt x="6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177">
              <a:off x="11142209" y="5325940"/>
              <a:ext cx="137547" cy="136011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/>
          <p:nvPr/>
        </p:nvSpPr>
        <p:spPr>
          <a:xfrm rot="-7449526">
            <a:off x="1879627" y="4485081"/>
            <a:ext cx="227559" cy="227559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 rot="2290537">
            <a:off x="-2573809" y="1792596"/>
            <a:ext cx="5390668" cy="2976906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 rot="-7449526">
            <a:off x="8074852" y="1774181"/>
            <a:ext cx="227559" cy="227559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 flipH="1">
            <a:off x="-229418" y="3120300"/>
            <a:ext cx="1838137" cy="572677"/>
          </a:xfrm>
          <a:custGeom>
            <a:avLst/>
            <a:gdLst/>
            <a:ahLst/>
            <a:cxnLst/>
            <a:rect l="l" t="t" r="r" b="b"/>
            <a:pathLst>
              <a:path w="71218" h="25837" extrusionOk="0">
                <a:moveTo>
                  <a:pt x="38147" y="25289"/>
                </a:moveTo>
                <a:cubicBezTo>
                  <a:pt x="47235" y="25502"/>
                  <a:pt x="56323" y="25198"/>
                  <a:pt x="65351" y="24347"/>
                </a:cubicBezTo>
                <a:cubicBezTo>
                  <a:pt x="67874" y="24134"/>
                  <a:pt x="71217" y="22645"/>
                  <a:pt x="70427" y="20274"/>
                </a:cubicBezTo>
                <a:cubicBezTo>
                  <a:pt x="70153" y="19453"/>
                  <a:pt x="69333" y="18876"/>
                  <a:pt x="68543" y="18542"/>
                </a:cubicBezTo>
                <a:cubicBezTo>
                  <a:pt x="64834" y="17052"/>
                  <a:pt x="59819" y="19514"/>
                  <a:pt x="56962" y="16718"/>
                </a:cubicBezTo>
                <a:cubicBezTo>
                  <a:pt x="55016" y="14864"/>
                  <a:pt x="55016" y="11277"/>
                  <a:pt x="52646" y="10092"/>
                </a:cubicBezTo>
                <a:cubicBezTo>
                  <a:pt x="50457" y="9028"/>
                  <a:pt x="47782" y="10669"/>
                  <a:pt x="45411" y="9940"/>
                </a:cubicBezTo>
                <a:cubicBezTo>
                  <a:pt x="43892" y="9453"/>
                  <a:pt x="42919" y="8086"/>
                  <a:pt x="41916" y="6839"/>
                </a:cubicBezTo>
                <a:cubicBezTo>
                  <a:pt x="40092" y="4529"/>
                  <a:pt x="37964" y="2280"/>
                  <a:pt x="35229" y="1125"/>
                </a:cubicBezTo>
                <a:cubicBezTo>
                  <a:pt x="32493" y="0"/>
                  <a:pt x="29028" y="183"/>
                  <a:pt x="26900" y="2250"/>
                </a:cubicBezTo>
                <a:cubicBezTo>
                  <a:pt x="24742" y="4316"/>
                  <a:pt x="24408" y="7630"/>
                  <a:pt x="23557" y="10517"/>
                </a:cubicBezTo>
                <a:cubicBezTo>
                  <a:pt x="22706" y="13405"/>
                  <a:pt x="20426" y="16535"/>
                  <a:pt x="17417" y="16080"/>
                </a:cubicBezTo>
                <a:cubicBezTo>
                  <a:pt x="15654" y="15806"/>
                  <a:pt x="13830" y="14317"/>
                  <a:pt x="12310" y="15228"/>
                </a:cubicBezTo>
                <a:cubicBezTo>
                  <a:pt x="10730" y="16171"/>
                  <a:pt x="11155" y="18967"/>
                  <a:pt x="9544" y="19879"/>
                </a:cubicBezTo>
                <a:cubicBezTo>
                  <a:pt x="8785" y="20335"/>
                  <a:pt x="7812" y="20183"/>
                  <a:pt x="6930" y="20183"/>
                </a:cubicBezTo>
                <a:cubicBezTo>
                  <a:pt x="4256" y="20122"/>
                  <a:pt x="1611" y="21429"/>
                  <a:pt x="0" y="23587"/>
                </a:cubicBezTo>
                <a:cubicBezTo>
                  <a:pt x="152" y="25381"/>
                  <a:pt x="2523" y="25837"/>
                  <a:pt x="4256" y="25806"/>
                </a:cubicBezTo>
                <a:cubicBezTo>
                  <a:pt x="15198" y="25593"/>
                  <a:pt x="26141" y="25411"/>
                  <a:pt x="37053" y="25259"/>
                </a:cubicBezTo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/>
          <p:nvPr/>
        </p:nvSpPr>
        <p:spPr>
          <a:xfrm rot="9252292">
            <a:off x="5468453" y="4564439"/>
            <a:ext cx="330442" cy="33044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/>
          <p:nvPr/>
        </p:nvSpPr>
        <p:spPr>
          <a:xfrm rot="-3761579">
            <a:off x="958370" y="4203079"/>
            <a:ext cx="1007180" cy="822651"/>
          </a:xfrm>
          <a:custGeom>
            <a:avLst/>
            <a:gdLst/>
            <a:ahLst/>
            <a:cxnLst/>
            <a:rect l="l" t="t" r="r" b="b"/>
            <a:pathLst>
              <a:path w="18086" h="14773" extrusionOk="0">
                <a:moveTo>
                  <a:pt x="17812" y="2888"/>
                </a:moveTo>
                <a:cubicBezTo>
                  <a:pt x="17113" y="3040"/>
                  <a:pt x="16383" y="3222"/>
                  <a:pt x="15684" y="3465"/>
                </a:cubicBezTo>
                <a:cubicBezTo>
                  <a:pt x="16383" y="2675"/>
                  <a:pt x="16444" y="1398"/>
                  <a:pt x="15806" y="547"/>
                </a:cubicBezTo>
                <a:cubicBezTo>
                  <a:pt x="15623" y="274"/>
                  <a:pt x="15320" y="0"/>
                  <a:pt x="14955" y="0"/>
                </a:cubicBezTo>
                <a:cubicBezTo>
                  <a:pt x="14590" y="0"/>
                  <a:pt x="14286" y="274"/>
                  <a:pt x="14134" y="608"/>
                </a:cubicBezTo>
                <a:cubicBezTo>
                  <a:pt x="13982" y="942"/>
                  <a:pt x="14012" y="1337"/>
                  <a:pt x="14104" y="1672"/>
                </a:cubicBezTo>
                <a:cubicBezTo>
                  <a:pt x="14195" y="2401"/>
                  <a:pt x="14499" y="3070"/>
                  <a:pt x="14924" y="3678"/>
                </a:cubicBezTo>
                <a:cubicBezTo>
                  <a:pt x="13526" y="4134"/>
                  <a:pt x="12189" y="4711"/>
                  <a:pt x="10912" y="5350"/>
                </a:cubicBezTo>
                <a:cubicBezTo>
                  <a:pt x="11307" y="4559"/>
                  <a:pt x="11307" y="3587"/>
                  <a:pt x="10912" y="2766"/>
                </a:cubicBezTo>
                <a:cubicBezTo>
                  <a:pt x="10791" y="2553"/>
                  <a:pt x="10608" y="2280"/>
                  <a:pt x="10335" y="2219"/>
                </a:cubicBezTo>
                <a:cubicBezTo>
                  <a:pt x="10031" y="2097"/>
                  <a:pt x="9696" y="2219"/>
                  <a:pt x="9453" y="2432"/>
                </a:cubicBezTo>
                <a:cubicBezTo>
                  <a:pt x="9240" y="2675"/>
                  <a:pt x="9149" y="2979"/>
                  <a:pt x="9119" y="3283"/>
                </a:cubicBezTo>
                <a:cubicBezTo>
                  <a:pt x="8997" y="4195"/>
                  <a:pt x="9544" y="5137"/>
                  <a:pt x="10335" y="5654"/>
                </a:cubicBezTo>
                <a:cubicBezTo>
                  <a:pt x="8784" y="6505"/>
                  <a:pt x="7295" y="7477"/>
                  <a:pt x="5897" y="8602"/>
                </a:cubicBezTo>
                <a:lnTo>
                  <a:pt x="5988" y="8450"/>
                </a:lnTo>
                <a:cubicBezTo>
                  <a:pt x="6079" y="7994"/>
                  <a:pt x="6049" y="7569"/>
                  <a:pt x="5958" y="7113"/>
                </a:cubicBezTo>
                <a:cubicBezTo>
                  <a:pt x="5897" y="6687"/>
                  <a:pt x="5745" y="6261"/>
                  <a:pt x="5380" y="6018"/>
                </a:cubicBezTo>
                <a:cubicBezTo>
                  <a:pt x="5046" y="5745"/>
                  <a:pt x="4559" y="5654"/>
                  <a:pt x="4225" y="5927"/>
                </a:cubicBezTo>
                <a:cubicBezTo>
                  <a:pt x="4073" y="6079"/>
                  <a:pt x="3952" y="6261"/>
                  <a:pt x="3921" y="6474"/>
                </a:cubicBezTo>
                <a:cubicBezTo>
                  <a:pt x="3678" y="7447"/>
                  <a:pt x="4407" y="8511"/>
                  <a:pt x="5380" y="8967"/>
                </a:cubicBezTo>
                <a:cubicBezTo>
                  <a:pt x="3374" y="10608"/>
                  <a:pt x="1581" y="12462"/>
                  <a:pt x="122" y="14529"/>
                </a:cubicBezTo>
                <a:cubicBezTo>
                  <a:pt x="0" y="14681"/>
                  <a:pt x="274" y="14772"/>
                  <a:pt x="334" y="14620"/>
                </a:cubicBezTo>
                <a:cubicBezTo>
                  <a:pt x="1854" y="12584"/>
                  <a:pt x="3678" y="10669"/>
                  <a:pt x="5684" y="9058"/>
                </a:cubicBezTo>
                <a:cubicBezTo>
                  <a:pt x="5988" y="9605"/>
                  <a:pt x="6505" y="10061"/>
                  <a:pt x="7113" y="10304"/>
                </a:cubicBezTo>
                <a:cubicBezTo>
                  <a:pt x="7569" y="10486"/>
                  <a:pt x="8207" y="10517"/>
                  <a:pt x="8511" y="10152"/>
                </a:cubicBezTo>
                <a:cubicBezTo>
                  <a:pt x="8754" y="9879"/>
                  <a:pt x="8693" y="9453"/>
                  <a:pt x="8511" y="9149"/>
                </a:cubicBezTo>
                <a:cubicBezTo>
                  <a:pt x="8328" y="8845"/>
                  <a:pt x="8025" y="8632"/>
                  <a:pt x="7721" y="8480"/>
                </a:cubicBezTo>
                <a:cubicBezTo>
                  <a:pt x="7417" y="8328"/>
                  <a:pt x="6991" y="8207"/>
                  <a:pt x="6657" y="8298"/>
                </a:cubicBezTo>
                <a:cubicBezTo>
                  <a:pt x="7873" y="7386"/>
                  <a:pt x="9210" y="6535"/>
                  <a:pt x="10517" y="5806"/>
                </a:cubicBezTo>
                <a:lnTo>
                  <a:pt x="10487" y="5866"/>
                </a:lnTo>
                <a:cubicBezTo>
                  <a:pt x="10669" y="6626"/>
                  <a:pt x="11216" y="7295"/>
                  <a:pt x="11885" y="7720"/>
                </a:cubicBezTo>
                <a:cubicBezTo>
                  <a:pt x="12310" y="7994"/>
                  <a:pt x="12888" y="8085"/>
                  <a:pt x="13222" y="7751"/>
                </a:cubicBezTo>
                <a:cubicBezTo>
                  <a:pt x="13405" y="7538"/>
                  <a:pt x="13405" y="7234"/>
                  <a:pt x="13313" y="6961"/>
                </a:cubicBezTo>
                <a:cubicBezTo>
                  <a:pt x="13192" y="6687"/>
                  <a:pt x="13009" y="6474"/>
                  <a:pt x="12766" y="6261"/>
                </a:cubicBezTo>
                <a:cubicBezTo>
                  <a:pt x="12432" y="5927"/>
                  <a:pt x="11946" y="5593"/>
                  <a:pt x="11368" y="5441"/>
                </a:cubicBezTo>
                <a:cubicBezTo>
                  <a:pt x="12584" y="4833"/>
                  <a:pt x="13800" y="4347"/>
                  <a:pt x="15076" y="3921"/>
                </a:cubicBezTo>
                <a:cubicBezTo>
                  <a:pt x="15198" y="4742"/>
                  <a:pt x="15654" y="5562"/>
                  <a:pt x="16383" y="6049"/>
                </a:cubicBezTo>
                <a:cubicBezTo>
                  <a:pt x="16748" y="6322"/>
                  <a:pt x="17326" y="6474"/>
                  <a:pt x="17630" y="6110"/>
                </a:cubicBezTo>
                <a:cubicBezTo>
                  <a:pt x="17812" y="5927"/>
                  <a:pt x="17812" y="5623"/>
                  <a:pt x="17751" y="5319"/>
                </a:cubicBezTo>
                <a:cubicBezTo>
                  <a:pt x="17569" y="4529"/>
                  <a:pt x="16900" y="3830"/>
                  <a:pt x="16079" y="3587"/>
                </a:cubicBezTo>
                <a:cubicBezTo>
                  <a:pt x="16687" y="3374"/>
                  <a:pt x="17295" y="3222"/>
                  <a:pt x="17903" y="3131"/>
                </a:cubicBezTo>
                <a:cubicBezTo>
                  <a:pt x="18086" y="3070"/>
                  <a:pt x="18025" y="2857"/>
                  <a:pt x="17812" y="28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/>
          <p:nvPr/>
        </p:nvSpPr>
        <p:spPr>
          <a:xfrm rot="-3370655">
            <a:off x="1621946" y="-2155251"/>
            <a:ext cx="5686391" cy="6784605"/>
          </a:xfrm>
          <a:custGeom>
            <a:avLst/>
            <a:gdLst/>
            <a:ahLst/>
            <a:cxnLst/>
            <a:rect l="l" t="t" r="r" b="b"/>
            <a:pathLst>
              <a:path w="81650" h="85151" extrusionOk="0">
                <a:moveTo>
                  <a:pt x="25634" y="1"/>
                </a:moveTo>
                <a:cubicBezTo>
                  <a:pt x="16384" y="1"/>
                  <a:pt x="1622" y="4392"/>
                  <a:pt x="750" y="37785"/>
                </a:cubicBezTo>
                <a:cubicBezTo>
                  <a:pt x="1" y="66513"/>
                  <a:pt x="26014" y="85150"/>
                  <a:pt x="46658" y="85150"/>
                </a:cubicBezTo>
                <a:cubicBezTo>
                  <a:pt x="52686" y="85150"/>
                  <a:pt x="58255" y="83561"/>
                  <a:pt x="62568" y="80171"/>
                </a:cubicBezTo>
                <a:cubicBezTo>
                  <a:pt x="81649" y="65169"/>
                  <a:pt x="74331" y="42817"/>
                  <a:pt x="59107" y="40674"/>
                </a:cubicBezTo>
                <a:cubicBezTo>
                  <a:pt x="48566" y="39182"/>
                  <a:pt x="41517" y="30356"/>
                  <a:pt x="41613" y="16243"/>
                </a:cubicBezTo>
                <a:cubicBezTo>
                  <a:pt x="41692" y="2130"/>
                  <a:pt x="28484" y="130"/>
                  <a:pt x="28484" y="130"/>
                </a:cubicBezTo>
                <a:cubicBezTo>
                  <a:pt x="27619" y="55"/>
                  <a:pt x="26661" y="1"/>
                  <a:pt x="256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8283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631550" y="2644475"/>
            <a:ext cx="58809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-222569" y="476124"/>
            <a:ext cx="2037725" cy="634880"/>
          </a:xfrm>
          <a:custGeom>
            <a:avLst/>
            <a:gdLst/>
            <a:ahLst/>
            <a:cxnLst/>
            <a:rect l="l" t="t" r="r" b="b"/>
            <a:pathLst>
              <a:path w="71218" h="25837" extrusionOk="0">
                <a:moveTo>
                  <a:pt x="38147" y="25289"/>
                </a:moveTo>
                <a:cubicBezTo>
                  <a:pt x="47235" y="25502"/>
                  <a:pt x="56323" y="25198"/>
                  <a:pt x="65351" y="24347"/>
                </a:cubicBezTo>
                <a:cubicBezTo>
                  <a:pt x="67874" y="24134"/>
                  <a:pt x="71217" y="22645"/>
                  <a:pt x="70427" y="20274"/>
                </a:cubicBezTo>
                <a:cubicBezTo>
                  <a:pt x="70153" y="19453"/>
                  <a:pt x="69333" y="18876"/>
                  <a:pt x="68543" y="18542"/>
                </a:cubicBezTo>
                <a:cubicBezTo>
                  <a:pt x="64834" y="17052"/>
                  <a:pt x="59819" y="19514"/>
                  <a:pt x="56962" y="16718"/>
                </a:cubicBezTo>
                <a:cubicBezTo>
                  <a:pt x="55016" y="14864"/>
                  <a:pt x="55016" y="11277"/>
                  <a:pt x="52646" y="10092"/>
                </a:cubicBezTo>
                <a:cubicBezTo>
                  <a:pt x="50457" y="9028"/>
                  <a:pt x="47782" y="10669"/>
                  <a:pt x="45411" y="9940"/>
                </a:cubicBezTo>
                <a:cubicBezTo>
                  <a:pt x="43892" y="9453"/>
                  <a:pt x="42919" y="8086"/>
                  <a:pt x="41916" y="6839"/>
                </a:cubicBezTo>
                <a:cubicBezTo>
                  <a:pt x="40092" y="4529"/>
                  <a:pt x="37964" y="2280"/>
                  <a:pt x="35229" y="1125"/>
                </a:cubicBezTo>
                <a:cubicBezTo>
                  <a:pt x="32493" y="0"/>
                  <a:pt x="29028" y="183"/>
                  <a:pt x="26900" y="2250"/>
                </a:cubicBezTo>
                <a:cubicBezTo>
                  <a:pt x="24742" y="4316"/>
                  <a:pt x="24408" y="7630"/>
                  <a:pt x="23557" y="10517"/>
                </a:cubicBezTo>
                <a:cubicBezTo>
                  <a:pt x="22706" y="13405"/>
                  <a:pt x="20426" y="16535"/>
                  <a:pt x="17417" y="16080"/>
                </a:cubicBezTo>
                <a:cubicBezTo>
                  <a:pt x="15654" y="15806"/>
                  <a:pt x="13830" y="14317"/>
                  <a:pt x="12310" y="15228"/>
                </a:cubicBezTo>
                <a:cubicBezTo>
                  <a:pt x="10730" y="16171"/>
                  <a:pt x="11155" y="18967"/>
                  <a:pt x="9544" y="19879"/>
                </a:cubicBezTo>
                <a:cubicBezTo>
                  <a:pt x="8785" y="20335"/>
                  <a:pt x="7812" y="20183"/>
                  <a:pt x="6930" y="20183"/>
                </a:cubicBezTo>
                <a:cubicBezTo>
                  <a:pt x="4256" y="20122"/>
                  <a:pt x="1611" y="21429"/>
                  <a:pt x="0" y="23587"/>
                </a:cubicBezTo>
                <a:cubicBezTo>
                  <a:pt x="152" y="25381"/>
                  <a:pt x="2523" y="25837"/>
                  <a:pt x="4256" y="25806"/>
                </a:cubicBezTo>
                <a:cubicBezTo>
                  <a:pt x="15198" y="25593"/>
                  <a:pt x="26141" y="25411"/>
                  <a:pt x="37053" y="25259"/>
                </a:cubicBezTo>
              </a:path>
            </a:pathLst>
          </a:custGeom>
          <a:solidFill>
            <a:srgbClr val="F7F1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1"/>
          <p:cNvSpPr/>
          <p:nvPr/>
        </p:nvSpPr>
        <p:spPr>
          <a:xfrm rot="-7449526">
            <a:off x="167852" y="979656"/>
            <a:ext cx="227559" cy="227559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7804400" y="2899800"/>
            <a:ext cx="1086625" cy="394475"/>
          </a:xfrm>
          <a:custGeom>
            <a:avLst/>
            <a:gdLst/>
            <a:ahLst/>
            <a:cxnLst/>
            <a:rect l="l" t="t" r="r" b="b"/>
            <a:pathLst>
              <a:path w="43465" h="15779" extrusionOk="0">
                <a:moveTo>
                  <a:pt x="20148" y="15479"/>
                </a:moveTo>
                <a:cubicBezTo>
                  <a:pt x="14644" y="15779"/>
                  <a:pt x="9107" y="15745"/>
                  <a:pt x="3603" y="15445"/>
                </a:cubicBezTo>
                <a:cubicBezTo>
                  <a:pt x="2069" y="15345"/>
                  <a:pt x="0" y="14511"/>
                  <a:pt x="467" y="13077"/>
                </a:cubicBezTo>
                <a:cubicBezTo>
                  <a:pt x="634" y="12576"/>
                  <a:pt x="1101" y="12176"/>
                  <a:pt x="1602" y="11976"/>
                </a:cubicBezTo>
                <a:cubicBezTo>
                  <a:pt x="3836" y="10975"/>
                  <a:pt x="6939" y="12410"/>
                  <a:pt x="8640" y="10642"/>
                </a:cubicBezTo>
                <a:cubicBezTo>
                  <a:pt x="9774" y="9474"/>
                  <a:pt x="9707" y="7306"/>
                  <a:pt x="11142" y="6572"/>
                </a:cubicBezTo>
                <a:cubicBezTo>
                  <a:pt x="12443" y="5838"/>
                  <a:pt x="14110" y="6806"/>
                  <a:pt x="15511" y="6305"/>
                </a:cubicBezTo>
                <a:cubicBezTo>
                  <a:pt x="16445" y="5972"/>
                  <a:pt x="17013" y="5138"/>
                  <a:pt x="17613" y="4337"/>
                </a:cubicBezTo>
                <a:cubicBezTo>
                  <a:pt x="18680" y="2903"/>
                  <a:pt x="19948" y="1502"/>
                  <a:pt x="21549" y="768"/>
                </a:cubicBezTo>
                <a:cubicBezTo>
                  <a:pt x="23184" y="1"/>
                  <a:pt x="25318" y="34"/>
                  <a:pt x="26653" y="1268"/>
                </a:cubicBezTo>
                <a:cubicBezTo>
                  <a:pt x="28020" y="2469"/>
                  <a:pt x="28287" y="4471"/>
                  <a:pt x="28854" y="6205"/>
                </a:cubicBezTo>
                <a:cubicBezTo>
                  <a:pt x="29455" y="7973"/>
                  <a:pt x="30922" y="9808"/>
                  <a:pt x="32690" y="9474"/>
                </a:cubicBezTo>
                <a:cubicBezTo>
                  <a:pt x="33724" y="9274"/>
                  <a:pt x="34825" y="8340"/>
                  <a:pt x="35793" y="8874"/>
                </a:cubicBezTo>
                <a:cubicBezTo>
                  <a:pt x="36793" y="9441"/>
                  <a:pt x="36593" y="11142"/>
                  <a:pt x="37594" y="11676"/>
                </a:cubicBezTo>
                <a:cubicBezTo>
                  <a:pt x="38028" y="11943"/>
                  <a:pt x="38628" y="11843"/>
                  <a:pt x="39162" y="11809"/>
                </a:cubicBezTo>
                <a:cubicBezTo>
                  <a:pt x="40796" y="11709"/>
                  <a:pt x="43365" y="12443"/>
                  <a:pt x="43431" y="13777"/>
                </a:cubicBezTo>
                <a:cubicBezTo>
                  <a:pt x="43465" y="15112"/>
                  <a:pt x="41964" y="15178"/>
                  <a:pt x="40863" y="15178"/>
                </a:cubicBezTo>
                <a:cubicBezTo>
                  <a:pt x="34191" y="15278"/>
                  <a:pt x="27587" y="15378"/>
                  <a:pt x="20915" y="1547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"/>
          <p:cNvSpPr/>
          <p:nvPr/>
        </p:nvSpPr>
        <p:spPr>
          <a:xfrm rot="1852939">
            <a:off x="-2337219" y="3428532"/>
            <a:ext cx="5390741" cy="2976946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11"/>
          <p:cNvGrpSpPr/>
          <p:nvPr/>
        </p:nvGrpSpPr>
        <p:grpSpPr>
          <a:xfrm rot="8663886">
            <a:off x="1296535" y="3762311"/>
            <a:ext cx="330419" cy="752673"/>
            <a:chOff x="10522662" y="3568780"/>
            <a:chExt cx="309300" cy="704564"/>
          </a:xfrm>
        </p:grpSpPr>
        <p:sp>
          <p:nvSpPr>
            <p:cNvPr id="126" name="Google Shape;126;p11"/>
            <p:cNvSpPr/>
            <p:nvPr/>
          </p:nvSpPr>
          <p:spPr>
            <a:xfrm>
              <a:off x="10522662" y="3568780"/>
              <a:ext cx="309300" cy="309300"/>
            </a:xfrm>
            <a:custGeom>
              <a:avLst/>
              <a:gdLst/>
              <a:ahLst/>
              <a:cxnLst/>
              <a:rect l="l" t="t" r="r" b="b"/>
              <a:pathLst>
                <a:path w="12372" h="12372" extrusionOk="0">
                  <a:moveTo>
                    <a:pt x="6201" y="1"/>
                  </a:moveTo>
                  <a:cubicBezTo>
                    <a:pt x="2766" y="1"/>
                    <a:pt x="0" y="2767"/>
                    <a:pt x="0" y="6171"/>
                  </a:cubicBezTo>
                  <a:cubicBezTo>
                    <a:pt x="0" y="9606"/>
                    <a:pt x="2766" y="12372"/>
                    <a:pt x="6201" y="12372"/>
                  </a:cubicBezTo>
                  <a:cubicBezTo>
                    <a:pt x="9605" y="12372"/>
                    <a:pt x="12371" y="9606"/>
                    <a:pt x="12371" y="6171"/>
                  </a:cubicBezTo>
                  <a:cubicBezTo>
                    <a:pt x="12371" y="2767"/>
                    <a:pt x="9605" y="1"/>
                    <a:pt x="6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rot="177">
              <a:off x="10646352" y="4137330"/>
              <a:ext cx="137547" cy="136011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1"/>
          <p:cNvSpPr/>
          <p:nvPr/>
        </p:nvSpPr>
        <p:spPr>
          <a:xfrm rot="-7449526">
            <a:off x="2212740" y="4229656"/>
            <a:ext cx="227559" cy="227559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 hasCustomPrompt="1"/>
          </p:nvPr>
        </p:nvSpPr>
        <p:spPr>
          <a:xfrm>
            <a:off x="4493475" y="3263725"/>
            <a:ext cx="10506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"/>
          </p:nvPr>
        </p:nvSpPr>
        <p:spPr>
          <a:xfrm>
            <a:off x="898850" y="1926325"/>
            <a:ext cx="25512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/>
          </p:nvPr>
        </p:nvSpPr>
        <p:spPr>
          <a:xfrm>
            <a:off x="898850" y="3583525"/>
            <a:ext cx="26457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4"/>
          </p:nvPr>
        </p:nvSpPr>
        <p:spPr>
          <a:xfrm>
            <a:off x="790850" y="3260425"/>
            <a:ext cx="27537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5"/>
          </p:nvPr>
        </p:nvSpPr>
        <p:spPr>
          <a:xfrm>
            <a:off x="5493550" y="1926325"/>
            <a:ext cx="26592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6"/>
          </p:nvPr>
        </p:nvSpPr>
        <p:spPr>
          <a:xfrm>
            <a:off x="5528000" y="3583525"/>
            <a:ext cx="26457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 b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7"/>
          </p:nvPr>
        </p:nvSpPr>
        <p:spPr>
          <a:xfrm>
            <a:off x="5509650" y="3260425"/>
            <a:ext cx="28824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8" hasCustomPrompt="1"/>
          </p:nvPr>
        </p:nvSpPr>
        <p:spPr>
          <a:xfrm>
            <a:off x="3554919" y="3263725"/>
            <a:ext cx="967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9" hasCustomPrompt="1"/>
          </p:nvPr>
        </p:nvSpPr>
        <p:spPr>
          <a:xfrm>
            <a:off x="4610775" y="1624325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3" hasCustomPrompt="1"/>
          </p:nvPr>
        </p:nvSpPr>
        <p:spPr>
          <a:xfrm>
            <a:off x="3554919" y="1624325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1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14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5"/>
          </p:nvPr>
        </p:nvSpPr>
        <p:spPr>
          <a:xfrm>
            <a:off x="790850" y="1614575"/>
            <a:ext cx="26592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6"/>
          </p:nvPr>
        </p:nvSpPr>
        <p:spPr>
          <a:xfrm>
            <a:off x="5493550" y="1614575"/>
            <a:ext cx="28986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3"/>
          <p:cNvSpPr/>
          <p:nvPr/>
        </p:nvSpPr>
        <p:spPr>
          <a:xfrm rot="-7627863">
            <a:off x="5900302" y="-1315502"/>
            <a:ext cx="5047407" cy="2787346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7870308" y="971600"/>
            <a:ext cx="330425" cy="330425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rgbClr val="ED4C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flipH="1">
            <a:off x="8152749" y="540739"/>
            <a:ext cx="271570" cy="272897"/>
          </a:xfrm>
          <a:custGeom>
            <a:avLst/>
            <a:gdLst/>
            <a:ahLst/>
            <a:cxnLst/>
            <a:rect l="l" t="t" r="r" b="b"/>
            <a:pathLst>
              <a:path w="6141" h="6171" fill="none" extrusionOk="0">
                <a:moveTo>
                  <a:pt x="6140" y="3070"/>
                </a:moveTo>
                <a:cubicBezTo>
                  <a:pt x="6140" y="4772"/>
                  <a:pt x="4772" y="6171"/>
                  <a:pt x="3070" y="6171"/>
                </a:cubicBezTo>
                <a:cubicBezTo>
                  <a:pt x="1368" y="6171"/>
                  <a:pt x="0" y="4772"/>
                  <a:pt x="0" y="3070"/>
                </a:cubicBezTo>
                <a:cubicBezTo>
                  <a:pt x="0" y="1368"/>
                  <a:pt x="1368" y="0"/>
                  <a:pt x="3070" y="0"/>
                </a:cubicBezTo>
                <a:cubicBezTo>
                  <a:pt x="4772" y="0"/>
                  <a:pt x="6140" y="1368"/>
                  <a:pt x="6140" y="3070"/>
                </a:cubicBezTo>
                <a:close/>
              </a:path>
            </a:pathLst>
          </a:custGeom>
          <a:noFill/>
          <a:ln w="10650" cap="flat" cmpd="sng">
            <a:solidFill>
              <a:schemeClr val="dk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578779">
            <a:off x="-1986705" y="4130102"/>
            <a:ext cx="5047546" cy="2787423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1134877" y="4467325"/>
            <a:ext cx="229253" cy="229253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flipH="1">
            <a:off x="946560" y="4334858"/>
            <a:ext cx="100827" cy="100872"/>
          </a:xfrm>
          <a:custGeom>
            <a:avLst/>
            <a:gdLst/>
            <a:ahLst/>
            <a:cxnLst/>
            <a:rect l="l" t="t" r="r" b="b"/>
            <a:pathLst>
              <a:path w="2280" h="2281" extrusionOk="0">
                <a:moveTo>
                  <a:pt x="1125" y="1"/>
                </a:moveTo>
                <a:cubicBezTo>
                  <a:pt x="487" y="1"/>
                  <a:pt x="0" y="518"/>
                  <a:pt x="0" y="1156"/>
                </a:cubicBezTo>
                <a:cubicBezTo>
                  <a:pt x="0" y="1764"/>
                  <a:pt x="487" y="2281"/>
                  <a:pt x="1125" y="2281"/>
                </a:cubicBezTo>
                <a:cubicBezTo>
                  <a:pt x="1763" y="2281"/>
                  <a:pt x="2280" y="1764"/>
                  <a:pt x="2280" y="1156"/>
                </a:cubicBezTo>
                <a:cubicBezTo>
                  <a:pt x="2280" y="518"/>
                  <a:pt x="1763" y="1"/>
                  <a:pt x="11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 rot="-6164685">
            <a:off x="8408092" y="1124546"/>
            <a:ext cx="903037" cy="737618"/>
          </a:xfrm>
          <a:custGeom>
            <a:avLst/>
            <a:gdLst/>
            <a:ahLst/>
            <a:cxnLst/>
            <a:rect l="l" t="t" r="r" b="b"/>
            <a:pathLst>
              <a:path w="18086" h="14773" extrusionOk="0">
                <a:moveTo>
                  <a:pt x="17812" y="2888"/>
                </a:moveTo>
                <a:cubicBezTo>
                  <a:pt x="17113" y="3040"/>
                  <a:pt x="16383" y="3222"/>
                  <a:pt x="15684" y="3465"/>
                </a:cubicBezTo>
                <a:cubicBezTo>
                  <a:pt x="16383" y="2675"/>
                  <a:pt x="16444" y="1398"/>
                  <a:pt x="15806" y="547"/>
                </a:cubicBezTo>
                <a:cubicBezTo>
                  <a:pt x="15623" y="274"/>
                  <a:pt x="15320" y="0"/>
                  <a:pt x="14955" y="0"/>
                </a:cubicBezTo>
                <a:cubicBezTo>
                  <a:pt x="14590" y="0"/>
                  <a:pt x="14286" y="274"/>
                  <a:pt x="14134" y="608"/>
                </a:cubicBezTo>
                <a:cubicBezTo>
                  <a:pt x="13982" y="942"/>
                  <a:pt x="14012" y="1337"/>
                  <a:pt x="14104" y="1672"/>
                </a:cubicBezTo>
                <a:cubicBezTo>
                  <a:pt x="14195" y="2401"/>
                  <a:pt x="14499" y="3070"/>
                  <a:pt x="14924" y="3678"/>
                </a:cubicBezTo>
                <a:cubicBezTo>
                  <a:pt x="13526" y="4134"/>
                  <a:pt x="12189" y="4711"/>
                  <a:pt x="10912" y="5350"/>
                </a:cubicBezTo>
                <a:cubicBezTo>
                  <a:pt x="11307" y="4559"/>
                  <a:pt x="11307" y="3587"/>
                  <a:pt x="10912" y="2766"/>
                </a:cubicBezTo>
                <a:cubicBezTo>
                  <a:pt x="10791" y="2553"/>
                  <a:pt x="10608" y="2280"/>
                  <a:pt x="10335" y="2219"/>
                </a:cubicBezTo>
                <a:cubicBezTo>
                  <a:pt x="10031" y="2097"/>
                  <a:pt x="9696" y="2219"/>
                  <a:pt x="9453" y="2432"/>
                </a:cubicBezTo>
                <a:cubicBezTo>
                  <a:pt x="9240" y="2675"/>
                  <a:pt x="9149" y="2979"/>
                  <a:pt x="9119" y="3283"/>
                </a:cubicBezTo>
                <a:cubicBezTo>
                  <a:pt x="8997" y="4195"/>
                  <a:pt x="9544" y="5137"/>
                  <a:pt x="10335" y="5654"/>
                </a:cubicBezTo>
                <a:cubicBezTo>
                  <a:pt x="8784" y="6505"/>
                  <a:pt x="7295" y="7477"/>
                  <a:pt x="5897" y="8602"/>
                </a:cubicBezTo>
                <a:lnTo>
                  <a:pt x="5988" y="8450"/>
                </a:lnTo>
                <a:cubicBezTo>
                  <a:pt x="6079" y="7994"/>
                  <a:pt x="6049" y="7569"/>
                  <a:pt x="5958" y="7113"/>
                </a:cubicBezTo>
                <a:cubicBezTo>
                  <a:pt x="5897" y="6687"/>
                  <a:pt x="5745" y="6261"/>
                  <a:pt x="5380" y="6018"/>
                </a:cubicBezTo>
                <a:cubicBezTo>
                  <a:pt x="5046" y="5745"/>
                  <a:pt x="4559" y="5654"/>
                  <a:pt x="4225" y="5927"/>
                </a:cubicBezTo>
                <a:cubicBezTo>
                  <a:pt x="4073" y="6079"/>
                  <a:pt x="3952" y="6261"/>
                  <a:pt x="3921" y="6474"/>
                </a:cubicBezTo>
                <a:cubicBezTo>
                  <a:pt x="3678" y="7447"/>
                  <a:pt x="4407" y="8511"/>
                  <a:pt x="5380" y="8967"/>
                </a:cubicBezTo>
                <a:cubicBezTo>
                  <a:pt x="3374" y="10608"/>
                  <a:pt x="1581" y="12462"/>
                  <a:pt x="122" y="14529"/>
                </a:cubicBezTo>
                <a:cubicBezTo>
                  <a:pt x="0" y="14681"/>
                  <a:pt x="274" y="14772"/>
                  <a:pt x="334" y="14620"/>
                </a:cubicBezTo>
                <a:cubicBezTo>
                  <a:pt x="1854" y="12584"/>
                  <a:pt x="3678" y="10669"/>
                  <a:pt x="5684" y="9058"/>
                </a:cubicBezTo>
                <a:cubicBezTo>
                  <a:pt x="5988" y="9605"/>
                  <a:pt x="6505" y="10061"/>
                  <a:pt x="7113" y="10304"/>
                </a:cubicBezTo>
                <a:cubicBezTo>
                  <a:pt x="7569" y="10486"/>
                  <a:pt x="8207" y="10517"/>
                  <a:pt x="8511" y="10152"/>
                </a:cubicBezTo>
                <a:cubicBezTo>
                  <a:pt x="8754" y="9879"/>
                  <a:pt x="8693" y="9453"/>
                  <a:pt x="8511" y="9149"/>
                </a:cubicBezTo>
                <a:cubicBezTo>
                  <a:pt x="8328" y="8845"/>
                  <a:pt x="8025" y="8632"/>
                  <a:pt x="7721" y="8480"/>
                </a:cubicBezTo>
                <a:cubicBezTo>
                  <a:pt x="7417" y="8328"/>
                  <a:pt x="6991" y="8207"/>
                  <a:pt x="6657" y="8298"/>
                </a:cubicBezTo>
                <a:cubicBezTo>
                  <a:pt x="7873" y="7386"/>
                  <a:pt x="9210" y="6535"/>
                  <a:pt x="10517" y="5806"/>
                </a:cubicBezTo>
                <a:lnTo>
                  <a:pt x="10487" y="5866"/>
                </a:lnTo>
                <a:cubicBezTo>
                  <a:pt x="10669" y="6626"/>
                  <a:pt x="11216" y="7295"/>
                  <a:pt x="11885" y="7720"/>
                </a:cubicBezTo>
                <a:cubicBezTo>
                  <a:pt x="12310" y="7994"/>
                  <a:pt x="12888" y="8085"/>
                  <a:pt x="13222" y="7751"/>
                </a:cubicBezTo>
                <a:cubicBezTo>
                  <a:pt x="13405" y="7538"/>
                  <a:pt x="13405" y="7234"/>
                  <a:pt x="13313" y="6961"/>
                </a:cubicBezTo>
                <a:cubicBezTo>
                  <a:pt x="13192" y="6687"/>
                  <a:pt x="13009" y="6474"/>
                  <a:pt x="12766" y="6261"/>
                </a:cubicBezTo>
                <a:cubicBezTo>
                  <a:pt x="12432" y="5927"/>
                  <a:pt x="11946" y="5593"/>
                  <a:pt x="11368" y="5441"/>
                </a:cubicBezTo>
                <a:cubicBezTo>
                  <a:pt x="12584" y="4833"/>
                  <a:pt x="13800" y="4347"/>
                  <a:pt x="15076" y="3921"/>
                </a:cubicBezTo>
                <a:cubicBezTo>
                  <a:pt x="15198" y="4742"/>
                  <a:pt x="15654" y="5562"/>
                  <a:pt x="16383" y="6049"/>
                </a:cubicBezTo>
                <a:cubicBezTo>
                  <a:pt x="16748" y="6322"/>
                  <a:pt x="17326" y="6474"/>
                  <a:pt x="17630" y="6110"/>
                </a:cubicBezTo>
                <a:cubicBezTo>
                  <a:pt x="17812" y="5927"/>
                  <a:pt x="17812" y="5623"/>
                  <a:pt x="17751" y="5319"/>
                </a:cubicBezTo>
                <a:cubicBezTo>
                  <a:pt x="17569" y="4529"/>
                  <a:pt x="16900" y="3830"/>
                  <a:pt x="16079" y="3587"/>
                </a:cubicBezTo>
                <a:cubicBezTo>
                  <a:pt x="16687" y="3374"/>
                  <a:pt x="17295" y="3222"/>
                  <a:pt x="17903" y="3131"/>
                </a:cubicBezTo>
                <a:cubicBezTo>
                  <a:pt x="18086" y="3070"/>
                  <a:pt x="18025" y="2857"/>
                  <a:pt x="17812" y="288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"/>
          <p:cNvSpPr/>
          <p:nvPr/>
        </p:nvSpPr>
        <p:spPr>
          <a:xfrm flipH="1">
            <a:off x="967732" y="4128020"/>
            <a:ext cx="167143" cy="167944"/>
          </a:xfrm>
          <a:custGeom>
            <a:avLst/>
            <a:gdLst/>
            <a:ahLst/>
            <a:cxnLst/>
            <a:rect l="l" t="t" r="r" b="b"/>
            <a:pathLst>
              <a:path w="6141" h="6171" fill="none" extrusionOk="0">
                <a:moveTo>
                  <a:pt x="6140" y="3070"/>
                </a:moveTo>
                <a:cubicBezTo>
                  <a:pt x="6140" y="4772"/>
                  <a:pt x="4772" y="6171"/>
                  <a:pt x="3070" y="6171"/>
                </a:cubicBezTo>
                <a:cubicBezTo>
                  <a:pt x="1368" y="6171"/>
                  <a:pt x="0" y="4772"/>
                  <a:pt x="0" y="3070"/>
                </a:cubicBezTo>
                <a:cubicBezTo>
                  <a:pt x="0" y="1368"/>
                  <a:pt x="1368" y="0"/>
                  <a:pt x="3070" y="0"/>
                </a:cubicBezTo>
                <a:cubicBezTo>
                  <a:pt x="4772" y="0"/>
                  <a:pt x="6140" y="1368"/>
                  <a:pt x="6140" y="3070"/>
                </a:cubicBezTo>
                <a:close/>
              </a:path>
            </a:pathLst>
          </a:custGeom>
          <a:noFill/>
          <a:ln w="10650" cap="flat" cmpd="sng">
            <a:solidFill>
              <a:schemeClr val="l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3"/>
          <p:cNvSpPr/>
          <p:nvPr/>
        </p:nvSpPr>
        <p:spPr>
          <a:xfrm rot="7518374" flipH="1">
            <a:off x="-66908" y="4016481"/>
            <a:ext cx="903054" cy="737632"/>
          </a:xfrm>
          <a:custGeom>
            <a:avLst/>
            <a:gdLst/>
            <a:ahLst/>
            <a:cxnLst/>
            <a:rect l="l" t="t" r="r" b="b"/>
            <a:pathLst>
              <a:path w="18086" h="14773" extrusionOk="0">
                <a:moveTo>
                  <a:pt x="17812" y="2888"/>
                </a:moveTo>
                <a:cubicBezTo>
                  <a:pt x="17113" y="3040"/>
                  <a:pt x="16383" y="3222"/>
                  <a:pt x="15684" y="3465"/>
                </a:cubicBezTo>
                <a:cubicBezTo>
                  <a:pt x="16383" y="2675"/>
                  <a:pt x="16444" y="1398"/>
                  <a:pt x="15806" y="547"/>
                </a:cubicBezTo>
                <a:cubicBezTo>
                  <a:pt x="15623" y="274"/>
                  <a:pt x="15320" y="0"/>
                  <a:pt x="14955" y="0"/>
                </a:cubicBezTo>
                <a:cubicBezTo>
                  <a:pt x="14590" y="0"/>
                  <a:pt x="14286" y="274"/>
                  <a:pt x="14134" y="608"/>
                </a:cubicBezTo>
                <a:cubicBezTo>
                  <a:pt x="13982" y="942"/>
                  <a:pt x="14012" y="1337"/>
                  <a:pt x="14104" y="1672"/>
                </a:cubicBezTo>
                <a:cubicBezTo>
                  <a:pt x="14195" y="2401"/>
                  <a:pt x="14499" y="3070"/>
                  <a:pt x="14924" y="3678"/>
                </a:cubicBezTo>
                <a:cubicBezTo>
                  <a:pt x="13526" y="4134"/>
                  <a:pt x="12189" y="4711"/>
                  <a:pt x="10912" y="5350"/>
                </a:cubicBezTo>
                <a:cubicBezTo>
                  <a:pt x="11307" y="4559"/>
                  <a:pt x="11307" y="3587"/>
                  <a:pt x="10912" y="2766"/>
                </a:cubicBezTo>
                <a:cubicBezTo>
                  <a:pt x="10791" y="2553"/>
                  <a:pt x="10608" y="2280"/>
                  <a:pt x="10335" y="2219"/>
                </a:cubicBezTo>
                <a:cubicBezTo>
                  <a:pt x="10031" y="2097"/>
                  <a:pt x="9696" y="2219"/>
                  <a:pt x="9453" y="2432"/>
                </a:cubicBezTo>
                <a:cubicBezTo>
                  <a:pt x="9240" y="2675"/>
                  <a:pt x="9149" y="2979"/>
                  <a:pt x="9119" y="3283"/>
                </a:cubicBezTo>
                <a:cubicBezTo>
                  <a:pt x="8997" y="4195"/>
                  <a:pt x="9544" y="5137"/>
                  <a:pt x="10335" y="5654"/>
                </a:cubicBezTo>
                <a:cubicBezTo>
                  <a:pt x="8784" y="6505"/>
                  <a:pt x="7295" y="7477"/>
                  <a:pt x="5897" y="8602"/>
                </a:cubicBezTo>
                <a:lnTo>
                  <a:pt x="5988" y="8450"/>
                </a:lnTo>
                <a:cubicBezTo>
                  <a:pt x="6079" y="7994"/>
                  <a:pt x="6049" y="7569"/>
                  <a:pt x="5958" y="7113"/>
                </a:cubicBezTo>
                <a:cubicBezTo>
                  <a:pt x="5897" y="6687"/>
                  <a:pt x="5745" y="6261"/>
                  <a:pt x="5380" y="6018"/>
                </a:cubicBezTo>
                <a:cubicBezTo>
                  <a:pt x="5046" y="5745"/>
                  <a:pt x="4559" y="5654"/>
                  <a:pt x="4225" y="5927"/>
                </a:cubicBezTo>
                <a:cubicBezTo>
                  <a:pt x="4073" y="6079"/>
                  <a:pt x="3952" y="6261"/>
                  <a:pt x="3921" y="6474"/>
                </a:cubicBezTo>
                <a:cubicBezTo>
                  <a:pt x="3678" y="7447"/>
                  <a:pt x="4407" y="8511"/>
                  <a:pt x="5380" y="8967"/>
                </a:cubicBezTo>
                <a:cubicBezTo>
                  <a:pt x="3374" y="10608"/>
                  <a:pt x="1581" y="12462"/>
                  <a:pt x="122" y="14529"/>
                </a:cubicBezTo>
                <a:cubicBezTo>
                  <a:pt x="0" y="14681"/>
                  <a:pt x="274" y="14772"/>
                  <a:pt x="334" y="14620"/>
                </a:cubicBezTo>
                <a:cubicBezTo>
                  <a:pt x="1854" y="12584"/>
                  <a:pt x="3678" y="10669"/>
                  <a:pt x="5684" y="9058"/>
                </a:cubicBezTo>
                <a:cubicBezTo>
                  <a:pt x="5988" y="9605"/>
                  <a:pt x="6505" y="10061"/>
                  <a:pt x="7113" y="10304"/>
                </a:cubicBezTo>
                <a:cubicBezTo>
                  <a:pt x="7569" y="10486"/>
                  <a:pt x="8207" y="10517"/>
                  <a:pt x="8511" y="10152"/>
                </a:cubicBezTo>
                <a:cubicBezTo>
                  <a:pt x="8754" y="9879"/>
                  <a:pt x="8693" y="9453"/>
                  <a:pt x="8511" y="9149"/>
                </a:cubicBezTo>
                <a:cubicBezTo>
                  <a:pt x="8328" y="8845"/>
                  <a:pt x="8025" y="8632"/>
                  <a:pt x="7721" y="8480"/>
                </a:cubicBezTo>
                <a:cubicBezTo>
                  <a:pt x="7417" y="8328"/>
                  <a:pt x="6991" y="8207"/>
                  <a:pt x="6657" y="8298"/>
                </a:cubicBezTo>
                <a:cubicBezTo>
                  <a:pt x="7873" y="7386"/>
                  <a:pt x="9210" y="6535"/>
                  <a:pt x="10517" y="5806"/>
                </a:cubicBezTo>
                <a:lnTo>
                  <a:pt x="10487" y="5866"/>
                </a:lnTo>
                <a:cubicBezTo>
                  <a:pt x="10669" y="6626"/>
                  <a:pt x="11216" y="7295"/>
                  <a:pt x="11885" y="7720"/>
                </a:cubicBezTo>
                <a:cubicBezTo>
                  <a:pt x="12310" y="7994"/>
                  <a:pt x="12888" y="8085"/>
                  <a:pt x="13222" y="7751"/>
                </a:cubicBezTo>
                <a:cubicBezTo>
                  <a:pt x="13405" y="7538"/>
                  <a:pt x="13405" y="7234"/>
                  <a:pt x="13313" y="6961"/>
                </a:cubicBezTo>
                <a:cubicBezTo>
                  <a:pt x="13192" y="6687"/>
                  <a:pt x="13009" y="6474"/>
                  <a:pt x="12766" y="6261"/>
                </a:cubicBezTo>
                <a:cubicBezTo>
                  <a:pt x="12432" y="5927"/>
                  <a:pt x="11946" y="5593"/>
                  <a:pt x="11368" y="5441"/>
                </a:cubicBezTo>
                <a:cubicBezTo>
                  <a:pt x="12584" y="4833"/>
                  <a:pt x="13800" y="4347"/>
                  <a:pt x="15076" y="3921"/>
                </a:cubicBezTo>
                <a:cubicBezTo>
                  <a:pt x="15198" y="4742"/>
                  <a:pt x="15654" y="5562"/>
                  <a:pt x="16383" y="6049"/>
                </a:cubicBezTo>
                <a:cubicBezTo>
                  <a:pt x="16748" y="6322"/>
                  <a:pt x="17326" y="6474"/>
                  <a:pt x="17630" y="6110"/>
                </a:cubicBezTo>
                <a:cubicBezTo>
                  <a:pt x="17812" y="5927"/>
                  <a:pt x="17812" y="5623"/>
                  <a:pt x="17751" y="5319"/>
                </a:cubicBezTo>
                <a:cubicBezTo>
                  <a:pt x="17569" y="4529"/>
                  <a:pt x="16900" y="3830"/>
                  <a:pt x="16079" y="3587"/>
                </a:cubicBezTo>
                <a:cubicBezTo>
                  <a:pt x="16687" y="3374"/>
                  <a:pt x="17295" y="3222"/>
                  <a:pt x="17903" y="3131"/>
                </a:cubicBezTo>
                <a:cubicBezTo>
                  <a:pt x="18086" y="3070"/>
                  <a:pt x="18025" y="2857"/>
                  <a:pt x="17812" y="288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title" idx="2"/>
          </p:nvPr>
        </p:nvSpPr>
        <p:spPr>
          <a:xfrm>
            <a:off x="833438" y="300607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1"/>
          </p:nvPr>
        </p:nvSpPr>
        <p:spPr>
          <a:xfrm>
            <a:off x="833438" y="3424750"/>
            <a:ext cx="21996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 idx="3"/>
          </p:nvPr>
        </p:nvSpPr>
        <p:spPr>
          <a:xfrm>
            <a:off x="3472200" y="300607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4"/>
          </p:nvPr>
        </p:nvSpPr>
        <p:spPr>
          <a:xfrm>
            <a:off x="3472194" y="3424750"/>
            <a:ext cx="21996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title" idx="5"/>
          </p:nvPr>
        </p:nvSpPr>
        <p:spPr>
          <a:xfrm>
            <a:off x="6110962" y="3006075"/>
            <a:ext cx="2199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6"/>
          </p:nvPr>
        </p:nvSpPr>
        <p:spPr>
          <a:xfrm>
            <a:off x="6110950" y="3424750"/>
            <a:ext cx="21996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4"/>
          <p:cNvSpPr/>
          <p:nvPr/>
        </p:nvSpPr>
        <p:spPr>
          <a:xfrm rot="-7830394" flipH="1">
            <a:off x="5442776" y="-1321593"/>
            <a:ext cx="5390468" cy="2976796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solidFill>
            <a:schemeClr val="dk2"/>
          </a:solidFill>
          <a:ln w="10650" cap="rnd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-721888" flipH="1">
            <a:off x="-3972977" y="3535222"/>
            <a:ext cx="5390385" cy="2976750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solidFill>
            <a:schemeClr val="dk2"/>
          </a:solidFill>
          <a:ln w="10650" cap="rnd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4"/>
          <p:cNvGrpSpPr/>
          <p:nvPr/>
        </p:nvGrpSpPr>
        <p:grpSpPr>
          <a:xfrm rot="10558119">
            <a:off x="8498350" y="1635593"/>
            <a:ext cx="330408" cy="752646"/>
            <a:chOff x="10522662" y="3568780"/>
            <a:chExt cx="309300" cy="704564"/>
          </a:xfrm>
        </p:grpSpPr>
        <p:sp>
          <p:nvSpPr>
            <p:cNvPr id="164" name="Google Shape;164;p14"/>
            <p:cNvSpPr/>
            <p:nvPr/>
          </p:nvSpPr>
          <p:spPr>
            <a:xfrm>
              <a:off x="10522662" y="3568780"/>
              <a:ext cx="309300" cy="309300"/>
            </a:xfrm>
            <a:custGeom>
              <a:avLst/>
              <a:gdLst/>
              <a:ahLst/>
              <a:cxnLst/>
              <a:rect l="l" t="t" r="r" b="b"/>
              <a:pathLst>
                <a:path w="12372" h="12372" extrusionOk="0">
                  <a:moveTo>
                    <a:pt x="6201" y="1"/>
                  </a:moveTo>
                  <a:cubicBezTo>
                    <a:pt x="2766" y="1"/>
                    <a:pt x="0" y="2767"/>
                    <a:pt x="0" y="6171"/>
                  </a:cubicBezTo>
                  <a:cubicBezTo>
                    <a:pt x="0" y="9606"/>
                    <a:pt x="2766" y="12372"/>
                    <a:pt x="6201" y="12372"/>
                  </a:cubicBezTo>
                  <a:cubicBezTo>
                    <a:pt x="9605" y="12372"/>
                    <a:pt x="12371" y="9606"/>
                    <a:pt x="12371" y="6171"/>
                  </a:cubicBezTo>
                  <a:cubicBezTo>
                    <a:pt x="12371" y="2767"/>
                    <a:pt x="9605" y="1"/>
                    <a:pt x="6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 rot="177">
              <a:off x="10646352" y="4137330"/>
              <a:ext cx="137547" cy="136011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14"/>
          <p:cNvGrpSpPr/>
          <p:nvPr/>
        </p:nvGrpSpPr>
        <p:grpSpPr>
          <a:xfrm>
            <a:off x="8309327" y="614860"/>
            <a:ext cx="440898" cy="485298"/>
            <a:chOff x="7895277" y="1379760"/>
            <a:chExt cx="440898" cy="485298"/>
          </a:xfrm>
        </p:grpSpPr>
        <p:sp>
          <p:nvSpPr>
            <p:cNvPr id="167" name="Google Shape;167;p14"/>
            <p:cNvSpPr/>
            <p:nvPr/>
          </p:nvSpPr>
          <p:spPr>
            <a:xfrm flipH="1">
              <a:off x="7895277" y="1379760"/>
              <a:ext cx="440898" cy="485298"/>
            </a:xfrm>
            <a:custGeom>
              <a:avLst/>
              <a:gdLst/>
              <a:ahLst/>
              <a:cxnLst/>
              <a:rect l="l" t="t" r="r" b="b"/>
              <a:pathLst>
                <a:path w="9970" h="10974" extrusionOk="0">
                  <a:moveTo>
                    <a:pt x="9149" y="10821"/>
                  </a:moveTo>
                  <a:cubicBezTo>
                    <a:pt x="8298" y="10396"/>
                    <a:pt x="7781" y="9332"/>
                    <a:pt x="8025" y="8389"/>
                  </a:cubicBezTo>
                  <a:cubicBezTo>
                    <a:pt x="8177" y="7781"/>
                    <a:pt x="8602" y="7295"/>
                    <a:pt x="8906" y="6718"/>
                  </a:cubicBezTo>
                  <a:cubicBezTo>
                    <a:pt x="9970" y="4651"/>
                    <a:pt x="8967" y="1885"/>
                    <a:pt x="6930" y="851"/>
                  </a:cubicBezTo>
                  <a:cubicBezTo>
                    <a:pt x="5167" y="0"/>
                    <a:pt x="2888" y="426"/>
                    <a:pt x="1611" y="1824"/>
                  </a:cubicBezTo>
                  <a:cubicBezTo>
                    <a:pt x="274" y="3222"/>
                    <a:pt x="0" y="5532"/>
                    <a:pt x="1003" y="7204"/>
                  </a:cubicBezTo>
                  <a:cubicBezTo>
                    <a:pt x="1763" y="8511"/>
                    <a:pt x="3161" y="9605"/>
                    <a:pt x="4559" y="10092"/>
                  </a:cubicBezTo>
                  <a:cubicBezTo>
                    <a:pt x="6170" y="10760"/>
                    <a:pt x="8177" y="10973"/>
                    <a:pt x="9149" y="108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7991624" y="1532250"/>
              <a:ext cx="255767" cy="9775"/>
            </a:xfrm>
            <a:custGeom>
              <a:avLst/>
              <a:gdLst/>
              <a:ahLst/>
              <a:cxnLst/>
              <a:rect l="l" t="t" r="r" b="b"/>
              <a:pathLst>
                <a:path w="13405" h="366" extrusionOk="0">
                  <a:moveTo>
                    <a:pt x="213" y="1"/>
                  </a:moveTo>
                  <a:cubicBezTo>
                    <a:pt x="91" y="1"/>
                    <a:pt x="0" y="61"/>
                    <a:pt x="0" y="183"/>
                  </a:cubicBezTo>
                  <a:cubicBezTo>
                    <a:pt x="0" y="305"/>
                    <a:pt x="91" y="365"/>
                    <a:pt x="213" y="365"/>
                  </a:cubicBezTo>
                  <a:lnTo>
                    <a:pt x="13162" y="365"/>
                  </a:lnTo>
                  <a:cubicBezTo>
                    <a:pt x="13283" y="365"/>
                    <a:pt x="13405" y="305"/>
                    <a:pt x="13344" y="183"/>
                  </a:cubicBezTo>
                  <a:cubicBezTo>
                    <a:pt x="13344" y="61"/>
                    <a:pt x="13283" y="1"/>
                    <a:pt x="13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7991624" y="1584375"/>
              <a:ext cx="255767" cy="9775"/>
            </a:xfrm>
            <a:custGeom>
              <a:avLst/>
              <a:gdLst/>
              <a:ahLst/>
              <a:cxnLst/>
              <a:rect l="l" t="t" r="r" b="b"/>
              <a:pathLst>
                <a:path w="13405" h="366" extrusionOk="0">
                  <a:moveTo>
                    <a:pt x="213" y="1"/>
                  </a:moveTo>
                  <a:cubicBezTo>
                    <a:pt x="91" y="1"/>
                    <a:pt x="0" y="61"/>
                    <a:pt x="0" y="183"/>
                  </a:cubicBezTo>
                  <a:cubicBezTo>
                    <a:pt x="0" y="305"/>
                    <a:pt x="91" y="365"/>
                    <a:pt x="213" y="365"/>
                  </a:cubicBezTo>
                  <a:lnTo>
                    <a:pt x="13162" y="365"/>
                  </a:lnTo>
                  <a:cubicBezTo>
                    <a:pt x="13283" y="365"/>
                    <a:pt x="13405" y="305"/>
                    <a:pt x="13344" y="183"/>
                  </a:cubicBezTo>
                  <a:cubicBezTo>
                    <a:pt x="13344" y="61"/>
                    <a:pt x="13283" y="1"/>
                    <a:pt x="13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4"/>
          <p:cNvGrpSpPr/>
          <p:nvPr/>
        </p:nvGrpSpPr>
        <p:grpSpPr>
          <a:xfrm flipH="1">
            <a:off x="7868427" y="977535"/>
            <a:ext cx="440898" cy="485298"/>
            <a:chOff x="7895277" y="1379760"/>
            <a:chExt cx="440898" cy="485298"/>
          </a:xfrm>
        </p:grpSpPr>
        <p:sp>
          <p:nvSpPr>
            <p:cNvPr id="171" name="Google Shape;171;p14"/>
            <p:cNvSpPr/>
            <p:nvPr/>
          </p:nvSpPr>
          <p:spPr>
            <a:xfrm flipH="1">
              <a:off x="7895277" y="1379760"/>
              <a:ext cx="440898" cy="485298"/>
            </a:xfrm>
            <a:custGeom>
              <a:avLst/>
              <a:gdLst/>
              <a:ahLst/>
              <a:cxnLst/>
              <a:rect l="l" t="t" r="r" b="b"/>
              <a:pathLst>
                <a:path w="9970" h="10974" extrusionOk="0">
                  <a:moveTo>
                    <a:pt x="9149" y="10821"/>
                  </a:moveTo>
                  <a:cubicBezTo>
                    <a:pt x="8298" y="10396"/>
                    <a:pt x="7781" y="9332"/>
                    <a:pt x="8025" y="8389"/>
                  </a:cubicBezTo>
                  <a:cubicBezTo>
                    <a:pt x="8177" y="7781"/>
                    <a:pt x="8602" y="7295"/>
                    <a:pt x="8906" y="6718"/>
                  </a:cubicBezTo>
                  <a:cubicBezTo>
                    <a:pt x="9970" y="4651"/>
                    <a:pt x="8967" y="1885"/>
                    <a:pt x="6930" y="851"/>
                  </a:cubicBezTo>
                  <a:cubicBezTo>
                    <a:pt x="5167" y="0"/>
                    <a:pt x="2888" y="426"/>
                    <a:pt x="1611" y="1824"/>
                  </a:cubicBezTo>
                  <a:cubicBezTo>
                    <a:pt x="274" y="3222"/>
                    <a:pt x="0" y="5532"/>
                    <a:pt x="1003" y="7204"/>
                  </a:cubicBezTo>
                  <a:cubicBezTo>
                    <a:pt x="1763" y="8511"/>
                    <a:pt x="3161" y="9605"/>
                    <a:pt x="4559" y="10092"/>
                  </a:cubicBezTo>
                  <a:cubicBezTo>
                    <a:pt x="6170" y="10760"/>
                    <a:pt x="8177" y="10973"/>
                    <a:pt x="9149" y="10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991624" y="1532250"/>
              <a:ext cx="255767" cy="9775"/>
            </a:xfrm>
            <a:custGeom>
              <a:avLst/>
              <a:gdLst/>
              <a:ahLst/>
              <a:cxnLst/>
              <a:rect l="l" t="t" r="r" b="b"/>
              <a:pathLst>
                <a:path w="13405" h="366" extrusionOk="0">
                  <a:moveTo>
                    <a:pt x="213" y="1"/>
                  </a:moveTo>
                  <a:cubicBezTo>
                    <a:pt x="91" y="1"/>
                    <a:pt x="0" y="61"/>
                    <a:pt x="0" y="183"/>
                  </a:cubicBezTo>
                  <a:cubicBezTo>
                    <a:pt x="0" y="305"/>
                    <a:pt x="91" y="365"/>
                    <a:pt x="213" y="365"/>
                  </a:cubicBezTo>
                  <a:lnTo>
                    <a:pt x="13162" y="365"/>
                  </a:lnTo>
                  <a:cubicBezTo>
                    <a:pt x="13283" y="365"/>
                    <a:pt x="13405" y="305"/>
                    <a:pt x="13344" y="183"/>
                  </a:cubicBezTo>
                  <a:cubicBezTo>
                    <a:pt x="13344" y="61"/>
                    <a:pt x="13283" y="1"/>
                    <a:pt x="131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7991624" y="1584375"/>
              <a:ext cx="255767" cy="9775"/>
            </a:xfrm>
            <a:custGeom>
              <a:avLst/>
              <a:gdLst/>
              <a:ahLst/>
              <a:cxnLst/>
              <a:rect l="l" t="t" r="r" b="b"/>
              <a:pathLst>
                <a:path w="13405" h="366" extrusionOk="0">
                  <a:moveTo>
                    <a:pt x="213" y="1"/>
                  </a:moveTo>
                  <a:cubicBezTo>
                    <a:pt x="91" y="1"/>
                    <a:pt x="0" y="61"/>
                    <a:pt x="0" y="183"/>
                  </a:cubicBezTo>
                  <a:cubicBezTo>
                    <a:pt x="0" y="305"/>
                    <a:pt x="91" y="365"/>
                    <a:pt x="213" y="365"/>
                  </a:cubicBezTo>
                  <a:lnTo>
                    <a:pt x="13162" y="365"/>
                  </a:lnTo>
                  <a:cubicBezTo>
                    <a:pt x="13283" y="365"/>
                    <a:pt x="13405" y="305"/>
                    <a:pt x="13344" y="183"/>
                  </a:cubicBezTo>
                  <a:cubicBezTo>
                    <a:pt x="13344" y="61"/>
                    <a:pt x="13283" y="1"/>
                    <a:pt x="131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7991624" y="1636500"/>
              <a:ext cx="255767" cy="9775"/>
            </a:xfrm>
            <a:custGeom>
              <a:avLst/>
              <a:gdLst/>
              <a:ahLst/>
              <a:cxnLst/>
              <a:rect l="l" t="t" r="r" b="b"/>
              <a:pathLst>
                <a:path w="13405" h="366" extrusionOk="0">
                  <a:moveTo>
                    <a:pt x="213" y="1"/>
                  </a:moveTo>
                  <a:cubicBezTo>
                    <a:pt x="91" y="1"/>
                    <a:pt x="0" y="61"/>
                    <a:pt x="0" y="183"/>
                  </a:cubicBezTo>
                  <a:cubicBezTo>
                    <a:pt x="0" y="305"/>
                    <a:pt x="91" y="365"/>
                    <a:pt x="213" y="365"/>
                  </a:cubicBezTo>
                  <a:lnTo>
                    <a:pt x="13162" y="365"/>
                  </a:lnTo>
                  <a:cubicBezTo>
                    <a:pt x="13283" y="365"/>
                    <a:pt x="13405" y="305"/>
                    <a:pt x="13344" y="183"/>
                  </a:cubicBezTo>
                  <a:cubicBezTo>
                    <a:pt x="13344" y="61"/>
                    <a:pt x="13283" y="1"/>
                    <a:pt x="131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14"/>
          <p:cNvSpPr/>
          <p:nvPr/>
        </p:nvSpPr>
        <p:spPr>
          <a:xfrm rot="10558122">
            <a:off x="413634" y="4185888"/>
            <a:ext cx="204582" cy="204551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ctrTitle" idx="2"/>
          </p:nvPr>
        </p:nvSpPr>
        <p:spPr>
          <a:xfrm flipH="1">
            <a:off x="2316401" y="3374375"/>
            <a:ext cx="205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ubTitle" idx="1"/>
          </p:nvPr>
        </p:nvSpPr>
        <p:spPr>
          <a:xfrm flipH="1">
            <a:off x="2316391" y="3798000"/>
            <a:ext cx="1930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ctrTitle" idx="3"/>
          </p:nvPr>
        </p:nvSpPr>
        <p:spPr>
          <a:xfrm flipH="1">
            <a:off x="5539300" y="3370175"/>
            <a:ext cx="205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4"/>
          </p:nvPr>
        </p:nvSpPr>
        <p:spPr>
          <a:xfrm flipH="1">
            <a:off x="5539166" y="3793800"/>
            <a:ext cx="1930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ctrTitle" idx="5"/>
          </p:nvPr>
        </p:nvSpPr>
        <p:spPr>
          <a:xfrm flipH="1">
            <a:off x="5539176" y="1746925"/>
            <a:ext cx="205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subTitle" idx="6"/>
          </p:nvPr>
        </p:nvSpPr>
        <p:spPr>
          <a:xfrm flipH="1">
            <a:off x="5539166" y="2171346"/>
            <a:ext cx="1930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ctrTitle" idx="7"/>
          </p:nvPr>
        </p:nvSpPr>
        <p:spPr>
          <a:xfrm flipH="1">
            <a:off x="2316400" y="1746925"/>
            <a:ext cx="205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ubTitle" idx="8"/>
          </p:nvPr>
        </p:nvSpPr>
        <p:spPr>
          <a:xfrm flipH="1">
            <a:off x="2316391" y="2171346"/>
            <a:ext cx="1930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15"/>
          <p:cNvSpPr/>
          <p:nvPr/>
        </p:nvSpPr>
        <p:spPr>
          <a:xfrm rot="-10415393">
            <a:off x="4019339" y="-1904436"/>
            <a:ext cx="5390926" cy="2977049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 rot="424495">
            <a:off x="882811" y="4327245"/>
            <a:ext cx="5391082" cy="2977135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 rot="2322759">
            <a:off x="-1860197" y="3925906"/>
            <a:ext cx="5391440" cy="2977333"/>
          </a:xfrm>
          <a:custGeom>
            <a:avLst/>
            <a:gdLst/>
            <a:ahLst/>
            <a:cxnLst/>
            <a:rect l="l" t="t" r="r" b="b"/>
            <a:pathLst>
              <a:path w="205415" h="113437" fill="none" extrusionOk="0">
                <a:moveTo>
                  <a:pt x="183621" y="94531"/>
                </a:moveTo>
                <a:cubicBezTo>
                  <a:pt x="193621" y="91370"/>
                  <a:pt x="201554" y="82403"/>
                  <a:pt x="203500" y="72099"/>
                </a:cubicBezTo>
                <a:cubicBezTo>
                  <a:pt x="205415" y="61795"/>
                  <a:pt x="201311" y="50548"/>
                  <a:pt x="193165" y="43983"/>
                </a:cubicBezTo>
                <a:cubicBezTo>
                  <a:pt x="183195" y="35928"/>
                  <a:pt x="167055" y="34256"/>
                  <a:pt x="162162" y="22433"/>
                </a:cubicBezTo>
                <a:cubicBezTo>
                  <a:pt x="159456" y="15897"/>
                  <a:pt x="154775" y="1"/>
                  <a:pt x="130793" y="3283"/>
                </a:cubicBezTo>
                <a:cubicBezTo>
                  <a:pt x="122708" y="4408"/>
                  <a:pt x="116933" y="11490"/>
                  <a:pt x="110732" y="16809"/>
                </a:cubicBezTo>
                <a:cubicBezTo>
                  <a:pt x="102799" y="23648"/>
                  <a:pt x="92555" y="28603"/>
                  <a:pt x="82099" y="27721"/>
                </a:cubicBezTo>
                <a:cubicBezTo>
                  <a:pt x="70883" y="26779"/>
                  <a:pt x="60822" y="19393"/>
                  <a:pt x="49576" y="19211"/>
                </a:cubicBezTo>
                <a:cubicBezTo>
                  <a:pt x="38178" y="19028"/>
                  <a:pt x="27205" y="27235"/>
                  <a:pt x="24104" y="38177"/>
                </a:cubicBezTo>
                <a:cubicBezTo>
                  <a:pt x="22372" y="44409"/>
                  <a:pt x="22888" y="51400"/>
                  <a:pt x="19606" y="56932"/>
                </a:cubicBezTo>
                <a:cubicBezTo>
                  <a:pt x="17387" y="60640"/>
                  <a:pt x="13770" y="63254"/>
                  <a:pt x="10791" y="66293"/>
                </a:cubicBezTo>
                <a:cubicBezTo>
                  <a:pt x="7508" y="69546"/>
                  <a:pt x="4894" y="73436"/>
                  <a:pt x="3040" y="77661"/>
                </a:cubicBezTo>
                <a:cubicBezTo>
                  <a:pt x="1095" y="82069"/>
                  <a:pt x="1" y="87084"/>
                  <a:pt x="1277" y="91704"/>
                </a:cubicBezTo>
                <a:cubicBezTo>
                  <a:pt x="2736" y="96993"/>
                  <a:pt x="6931" y="101005"/>
                  <a:pt x="11277" y="104409"/>
                </a:cubicBezTo>
                <a:cubicBezTo>
                  <a:pt x="15594" y="107783"/>
                  <a:pt x="20214" y="110823"/>
                  <a:pt x="24986" y="113437"/>
                </a:cubicBezTo>
              </a:path>
            </a:pathLst>
          </a:custGeom>
          <a:noFill/>
          <a:ln w="10650" cap="rnd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5"/>
          <p:cNvGrpSpPr/>
          <p:nvPr/>
        </p:nvGrpSpPr>
        <p:grpSpPr>
          <a:xfrm flipH="1">
            <a:off x="7088614" y="233753"/>
            <a:ext cx="936819" cy="368590"/>
            <a:chOff x="2703975" y="1584650"/>
            <a:chExt cx="876925" cy="345025"/>
          </a:xfrm>
        </p:grpSpPr>
        <p:sp>
          <p:nvSpPr>
            <p:cNvPr id="190" name="Google Shape;190;p15"/>
            <p:cNvSpPr/>
            <p:nvPr/>
          </p:nvSpPr>
          <p:spPr>
            <a:xfrm>
              <a:off x="2703975" y="1584650"/>
              <a:ext cx="876925" cy="262200"/>
            </a:xfrm>
            <a:custGeom>
              <a:avLst/>
              <a:gdLst/>
              <a:ahLst/>
              <a:cxnLst/>
              <a:rect l="l" t="t" r="r" b="b"/>
              <a:pathLst>
                <a:path w="35077" h="10488" extrusionOk="0">
                  <a:moveTo>
                    <a:pt x="5259" y="1"/>
                  </a:moveTo>
                  <a:cubicBezTo>
                    <a:pt x="2371" y="1"/>
                    <a:pt x="0" y="2372"/>
                    <a:pt x="0" y="5259"/>
                  </a:cubicBezTo>
                  <a:cubicBezTo>
                    <a:pt x="0" y="8147"/>
                    <a:pt x="2371" y="10487"/>
                    <a:pt x="5259" y="10487"/>
                  </a:cubicBezTo>
                  <a:lnTo>
                    <a:pt x="29818" y="10487"/>
                  </a:lnTo>
                  <a:cubicBezTo>
                    <a:pt x="32767" y="10487"/>
                    <a:pt x="35077" y="8147"/>
                    <a:pt x="35077" y="5259"/>
                  </a:cubicBezTo>
                  <a:cubicBezTo>
                    <a:pt x="35077" y="2372"/>
                    <a:pt x="32706" y="1"/>
                    <a:pt x="29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2799700" y="1792100"/>
              <a:ext cx="180900" cy="137575"/>
            </a:xfrm>
            <a:custGeom>
              <a:avLst/>
              <a:gdLst/>
              <a:ahLst/>
              <a:cxnLst/>
              <a:rect l="l" t="t" r="r" b="b"/>
              <a:pathLst>
                <a:path w="7236" h="5503" extrusionOk="0">
                  <a:moveTo>
                    <a:pt x="1946" y="1"/>
                  </a:moveTo>
                  <a:lnTo>
                    <a:pt x="1" y="5503"/>
                  </a:lnTo>
                  <a:lnTo>
                    <a:pt x="1" y="5503"/>
                  </a:lnTo>
                  <a:lnTo>
                    <a:pt x="7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2827825" y="1675850"/>
              <a:ext cx="629225" cy="9900"/>
            </a:xfrm>
            <a:custGeom>
              <a:avLst/>
              <a:gdLst/>
              <a:ahLst/>
              <a:cxnLst/>
              <a:rect l="l" t="t" r="r" b="b"/>
              <a:pathLst>
                <a:path w="25169" h="396" extrusionOk="0">
                  <a:moveTo>
                    <a:pt x="183" y="0"/>
                  </a:moveTo>
                  <a:cubicBezTo>
                    <a:pt x="61" y="0"/>
                    <a:pt x="1" y="92"/>
                    <a:pt x="1" y="213"/>
                  </a:cubicBezTo>
                  <a:cubicBezTo>
                    <a:pt x="1" y="304"/>
                    <a:pt x="61" y="396"/>
                    <a:pt x="183" y="396"/>
                  </a:cubicBezTo>
                  <a:lnTo>
                    <a:pt x="24955" y="396"/>
                  </a:lnTo>
                  <a:cubicBezTo>
                    <a:pt x="25077" y="396"/>
                    <a:pt x="25168" y="274"/>
                    <a:pt x="25138" y="213"/>
                  </a:cubicBezTo>
                  <a:cubicBezTo>
                    <a:pt x="25138" y="92"/>
                    <a:pt x="25077" y="0"/>
                    <a:pt x="24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2827825" y="1717650"/>
              <a:ext cx="629225" cy="9900"/>
            </a:xfrm>
            <a:custGeom>
              <a:avLst/>
              <a:gdLst/>
              <a:ahLst/>
              <a:cxnLst/>
              <a:rect l="l" t="t" r="r" b="b"/>
              <a:pathLst>
                <a:path w="25169" h="396" extrusionOk="0">
                  <a:moveTo>
                    <a:pt x="183" y="0"/>
                  </a:moveTo>
                  <a:cubicBezTo>
                    <a:pt x="61" y="0"/>
                    <a:pt x="1" y="91"/>
                    <a:pt x="1" y="213"/>
                  </a:cubicBezTo>
                  <a:cubicBezTo>
                    <a:pt x="1" y="304"/>
                    <a:pt x="61" y="395"/>
                    <a:pt x="183" y="395"/>
                  </a:cubicBezTo>
                  <a:lnTo>
                    <a:pt x="24955" y="395"/>
                  </a:lnTo>
                  <a:cubicBezTo>
                    <a:pt x="25077" y="395"/>
                    <a:pt x="25168" y="304"/>
                    <a:pt x="25138" y="213"/>
                  </a:cubicBezTo>
                  <a:cubicBezTo>
                    <a:pt x="25138" y="91"/>
                    <a:pt x="25077" y="0"/>
                    <a:pt x="24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2827075" y="1760950"/>
              <a:ext cx="335125" cy="9150"/>
            </a:xfrm>
            <a:custGeom>
              <a:avLst/>
              <a:gdLst/>
              <a:ahLst/>
              <a:cxnLst/>
              <a:rect l="l" t="t" r="r" b="b"/>
              <a:pathLst>
                <a:path w="13405" h="366" extrusionOk="0">
                  <a:moveTo>
                    <a:pt x="213" y="1"/>
                  </a:moveTo>
                  <a:cubicBezTo>
                    <a:pt x="91" y="1"/>
                    <a:pt x="0" y="61"/>
                    <a:pt x="0" y="183"/>
                  </a:cubicBezTo>
                  <a:cubicBezTo>
                    <a:pt x="0" y="305"/>
                    <a:pt x="91" y="365"/>
                    <a:pt x="213" y="365"/>
                  </a:cubicBezTo>
                  <a:lnTo>
                    <a:pt x="13162" y="365"/>
                  </a:lnTo>
                  <a:cubicBezTo>
                    <a:pt x="13283" y="365"/>
                    <a:pt x="13405" y="305"/>
                    <a:pt x="13344" y="183"/>
                  </a:cubicBezTo>
                  <a:cubicBezTo>
                    <a:pt x="13344" y="61"/>
                    <a:pt x="13283" y="1"/>
                    <a:pt x="13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5"/>
          <p:cNvGrpSpPr/>
          <p:nvPr/>
        </p:nvGrpSpPr>
        <p:grpSpPr>
          <a:xfrm>
            <a:off x="7892064" y="795703"/>
            <a:ext cx="936819" cy="368590"/>
            <a:chOff x="2703975" y="1584650"/>
            <a:chExt cx="876925" cy="345025"/>
          </a:xfrm>
        </p:grpSpPr>
        <p:sp>
          <p:nvSpPr>
            <p:cNvPr id="196" name="Google Shape;196;p15"/>
            <p:cNvSpPr/>
            <p:nvPr/>
          </p:nvSpPr>
          <p:spPr>
            <a:xfrm>
              <a:off x="2703975" y="1584650"/>
              <a:ext cx="876925" cy="262200"/>
            </a:xfrm>
            <a:custGeom>
              <a:avLst/>
              <a:gdLst/>
              <a:ahLst/>
              <a:cxnLst/>
              <a:rect l="l" t="t" r="r" b="b"/>
              <a:pathLst>
                <a:path w="35077" h="10488" extrusionOk="0">
                  <a:moveTo>
                    <a:pt x="5259" y="1"/>
                  </a:moveTo>
                  <a:cubicBezTo>
                    <a:pt x="2371" y="1"/>
                    <a:pt x="0" y="2372"/>
                    <a:pt x="0" y="5259"/>
                  </a:cubicBezTo>
                  <a:cubicBezTo>
                    <a:pt x="0" y="8147"/>
                    <a:pt x="2371" y="10487"/>
                    <a:pt x="5259" y="10487"/>
                  </a:cubicBezTo>
                  <a:lnTo>
                    <a:pt x="29818" y="10487"/>
                  </a:lnTo>
                  <a:cubicBezTo>
                    <a:pt x="32767" y="10487"/>
                    <a:pt x="35077" y="8147"/>
                    <a:pt x="35077" y="5259"/>
                  </a:cubicBezTo>
                  <a:cubicBezTo>
                    <a:pt x="35077" y="2372"/>
                    <a:pt x="32706" y="1"/>
                    <a:pt x="29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2799700" y="1792100"/>
              <a:ext cx="180900" cy="137575"/>
            </a:xfrm>
            <a:custGeom>
              <a:avLst/>
              <a:gdLst/>
              <a:ahLst/>
              <a:cxnLst/>
              <a:rect l="l" t="t" r="r" b="b"/>
              <a:pathLst>
                <a:path w="7236" h="5503" extrusionOk="0">
                  <a:moveTo>
                    <a:pt x="1946" y="1"/>
                  </a:moveTo>
                  <a:lnTo>
                    <a:pt x="1" y="5503"/>
                  </a:lnTo>
                  <a:lnTo>
                    <a:pt x="1" y="5503"/>
                  </a:lnTo>
                  <a:lnTo>
                    <a:pt x="72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2827825" y="1675850"/>
              <a:ext cx="629225" cy="9900"/>
            </a:xfrm>
            <a:custGeom>
              <a:avLst/>
              <a:gdLst/>
              <a:ahLst/>
              <a:cxnLst/>
              <a:rect l="l" t="t" r="r" b="b"/>
              <a:pathLst>
                <a:path w="25169" h="396" extrusionOk="0">
                  <a:moveTo>
                    <a:pt x="183" y="0"/>
                  </a:moveTo>
                  <a:cubicBezTo>
                    <a:pt x="61" y="0"/>
                    <a:pt x="1" y="92"/>
                    <a:pt x="1" y="213"/>
                  </a:cubicBezTo>
                  <a:cubicBezTo>
                    <a:pt x="1" y="304"/>
                    <a:pt x="61" y="396"/>
                    <a:pt x="183" y="396"/>
                  </a:cubicBezTo>
                  <a:lnTo>
                    <a:pt x="24955" y="396"/>
                  </a:lnTo>
                  <a:cubicBezTo>
                    <a:pt x="25077" y="396"/>
                    <a:pt x="25168" y="274"/>
                    <a:pt x="25138" y="213"/>
                  </a:cubicBezTo>
                  <a:cubicBezTo>
                    <a:pt x="25138" y="92"/>
                    <a:pt x="25077" y="0"/>
                    <a:pt x="24955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2827827" y="1717639"/>
              <a:ext cx="349660" cy="9899"/>
            </a:xfrm>
            <a:custGeom>
              <a:avLst/>
              <a:gdLst/>
              <a:ahLst/>
              <a:cxnLst/>
              <a:rect l="l" t="t" r="r" b="b"/>
              <a:pathLst>
                <a:path w="25169" h="396" extrusionOk="0">
                  <a:moveTo>
                    <a:pt x="183" y="0"/>
                  </a:moveTo>
                  <a:cubicBezTo>
                    <a:pt x="61" y="0"/>
                    <a:pt x="1" y="91"/>
                    <a:pt x="1" y="213"/>
                  </a:cubicBezTo>
                  <a:cubicBezTo>
                    <a:pt x="1" y="304"/>
                    <a:pt x="61" y="395"/>
                    <a:pt x="183" y="395"/>
                  </a:cubicBezTo>
                  <a:lnTo>
                    <a:pt x="24955" y="395"/>
                  </a:lnTo>
                  <a:cubicBezTo>
                    <a:pt x="25077" y="395"/>
                    <a:pt x="25168" y="304"/>
                    <a:pt x="25138" y="213"/>
                  </a:cubicBezTo>
                  <a:cubicBezTo>
                    <a:pt x="25138" y="91"/>
                    <a:pt x="25077" y="0"/>
                    <a:pt x="24955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5"/>
          <p:cNvSpPr/>
          <p:nvPr/>
        </p:nvSpPr>
        <p:spPr>
          <a:xfrm rot="10558122">
            <a:off x="7596434" y="740138"/>
            <a:ext cx="204582" cy="204551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5"/>
          <p:cNvGrpSpPr/>
          <p:nvPr/>
        </p:nvGrpSpPr>
        <p:grpSpPr>
          <a:xfrm rot="1319033">
            <a:off x="315690" y="3361262"/>
            <a:ext cx="372796" cy="754561"/>
            <a:chOff x="4511750" y="2344550"/>
            <a:chExt cx="269775" cy="546041"/>
          </a:xfrm>
        </p:grpSpPr>
        <p:sp>
          <p:nvSpPr>
            <p:cNvPr id="202" name="Google Shape;202;p15"/>
            <p:cNvSpPr/>
            <p:nvPr/>
          </p:nvSpPr>
          <p:spPr>
            <a:xfrm rot="232">
              <a:off x="4618129" y="2786001"/>
              <a:ext cx="103470" cy="104587"/>
            </a:xfrm>
            <a:custGeom>
              <a:avLst/>
              <a:gdLst/>
              <a:ahLst/>
              <a:cxnLst/>
              <a:rect l="l" t="t" r="r" b="b"/>
              <a:pathLst>
                <a:path w="2798" h="2828" extrusionOk="0">
                  <a:moveTo>
                    <a:pt x="1399" y="1"/>
                  </a:moveTo>
                  <a:cubicBezTo>
                    <a:pt x="609" y="1"/>
                    <a:pt x="1" y="639"/>
                    <a:pt x="1" y="1429"/>
                  </a:cubicBezTo>
                  <a:cubicBezTo>
                    <a:pt x="1" y="2189"/>
                    <a:pt x="609" y="2827"/>
                    <a:pt x="1399" y="2827"/>
                  </a:cubicBezTo>
                  <a:cubicBezTo>
                    <a:pt x="2189" y="2827"/>
                    <a:pt x="2797" y="2189"/>
                    <a:pt x="2797" y="1429"/>
                  </a:cubicBezTo>
                  <a:cubicBezTo>
                    <a:pt x="2797" y="639"/>
                    <a:pt x="2189" y="1"/>
                    <a:pt x="1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4511750" y="2344550"/>
              <a:ext cx="269775" cy="269775"/>
            </a:xfrm>
            <a:custGeom>
              <a:avLst/>
              <a:gdLst/>
              <a:ahLst/>
              <a:cxnLst/>
              <a:rect l="l" t="t" r="r" b="b"/>
              <a:pathLst>
                <a:path w="10791" h="10791" fill="none" extrusionOk="0">
                  <a:moveTo>
                    <a:pt x="10791" y="5411"/>
                  </a:moveTo>
                  <a:cubicBezTo>
                    <a:pt x="10791" y="8390"/>
                    <a:pt x="8359" y="10791"/>
                    <a:pt x="5380" y="10791"/>
                  </a:cubicBezTo>
                  <a:cubicBezTo>
                    <a:pt x="2402" y="10791"/>
                    <a:pt x="0" y="8390"/>
                    <a:pt x="0" y="5411"/>
                  </a:cubicBezTo>
                  <a:cubicBezTo>
                    <a:pt x="0" y="2432"/>
                    <a:pt x="2402" y="0"/>
                    <a:pt x="5380" y="0"/>
                  </a:cubicBezTo>
                  <a:cubicBezTo>
                    <a:pt x="8359" y="0"/>
                    <a:pt x="10791" y="2432"/>
                    <a:pt x="10791" y="5411"/>
                  </a:cubicBezTo>
                  <a:close/>
                </a:path>
              </a:pathLst>
            </a:custGeom>
            <a:noFill/>
            <a:ln w="1140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5"/>
          <p:cNvSpPr/>
          <p:nvPr/>
        </p:nvSpPr>
        <p:spPr>
          <a:xfrm rot="10558122">
            <a:off x="4363359" y="4589588"/>
            <a:ext cx="204582" cy="204551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Work Sans ExtraBold"/>
              <a:buNone/>
              <a:defRPr sz="280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arala"/>
              <a:buChar char="●"/>
              <a:defRPr sz="180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Char char="○"/>
              <a:defRPr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Char char="■"/>
              <a:defRPr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Char char="●"/>
              <a:defRPr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Char char="○"/>
              <a:defRPr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Char char="■"/>
              <a:defRPr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Char char="●"/>
              <a:defRPr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Char char="○"/>
              <a:defRPr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Char char="■"/>
              <a:defRPr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6" r:id="rId12"/>
    <p:sldLayoutId id="2147483667" r:id="rId13"/>
    <p:sldLayoutId id="2147483671" r:id="rId14"/>
    <p:sldLayoutId id="2147483672" r:id="rId15"/>
    <p:sldLayoutId id="214748367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"/>
          <p:cNvSpPr txBox="1">
            <a:spLocks noGrp="1"/>
          </p:cNvSpPr>
          <p:nvPr>
            <p:ph type="subTitle" idx="2"/>
          </p:nvPr>
        </p:nvSpPr>
        <p:spPr>
          <a:xfrm>
            <a:off x="4979675" y="3356600"/>
            <a:ext cx="37491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68AC4"/>
                </a:solidFill>
              </a:rPr>
              <a:t>“Um </a:t>
            </a:r>
            <a:r>
              <a:rPr lang="en" i="1" dirty="0">
                <a:solidFill>
                  <a:srgbClr val="168AC4"/>
                </a:solidFill>
              </a:rPr>
              <a:t>upgrade</a:t>
            </a:r>
            <a:r>
              <a:rPr lang="en" dirty="0">
                <a:solidFill>
                  <a:srgbClr val="168AC4"/>
                </a:solidFill>
              </a:rPr>
              <a:t> na sua forma de viajar”</a:t>
            </a:r>
            <a:endParaRPr dirty="0">
              <a:solidFill>
                <a:srgbClr val="168AC4"/>
              </a:solidFill>
            </a:endParaRPr>
          </a:p>
        </p:txBody>
      </p:sp>
      <p:sp>
        <p:nvSpPr>
          <p:cNvPr id="376" name="Google Shape;376;p30"/>
          <p:cNvSpPr txBox="1">
            <a:spLocks noGrp="1"/>
          </p:cNvSpPr>
          <p:nvPr>
            <p:ph type="subTitle" idx="1"/>
          </p:nvPr>
        </p:nvSpPr>
        <p:spPr>
          <a:xfrm>
            <a:off x="4979674" y="1394450"/>
            <a:ext cx="4023378" cy="19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Análise 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Incremento 1: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JetLocker</a:t>
            </a:r>
            <a:endParaRPr dirty="0"/>
          </a:p>
        </p:txBody>
      </p:sp>
      <p:grpSp>
        <p:nvGrpSpPr>
          <p:cNvPr id="377" name="Google Shape;377;p30"/>
          <p:cNvGrpSpPr/>
          <p:nvPr/>
        </p:nvGrpSpPr>
        <p:grpSpPr>
          <a:xfrm>
            <a:off x="-457344" y="209024"/>
            <a:ext cx="9923780" cy="4332854"/>
            <a:chOff x="1161349" y="356590"/>
            <a:chExt cx="10096429" cy="4408235"/>
          </a:xfrm>
        </p:grpSpPr>
        <p:sp>
          <p:nvSpPr>
            <p:cNvPr id="378" name="Google Shape;378;p30"/>
            <p:cNvSpPr/>
            <p:nvPr/>
          </p:nvSpPr>
          <p:spPr>
            <a:xfrm>
              <a:off x="1161349" y="746500"/>
              <a:ext cx="5135375" cy="2835925"/>
            </a:xfrm>
            <a:custGeom>
              <a:avLst/>
              <a:gdLst/>
              <a:ahLst/>
              <a:cxnLst/>
              <a:rect l="l" t="t" r="r" b="b"/>
              <a:pathLst>
                <a:path w="205415" h="113437" fill="none" extrusionOk="0">
                  <a:moveTo>
                    <a:pt x="183621" y="94531"/>
                  </a:moveTo>
                  <a:cubicBezTo>
                    <a:pt x="193621" y="91370"/>
                    <a:pt x="201554" y="82403"/>
                    <a:pt x="203500" y="72099"/>
                  </a:cubicBezTo>
                  <a:cubicBezTo>
                    <a:pt x="205415" y="61795"/>
                    <a:pt x="201311" y="50548"/>
                    <a:pt x="193165" y="43983"/>
                  </a:cubicBezTo>
                  <a:cubicBezTo>
                    <a:pt x="183195" y="35928"/>
                    <a:pt x="167055" y="34256"/>
                    <a:pt x="162162" y="22433"/>
                  </a:cubicBezTo>
                  <a:cubicBezTo>
                    <a:pt x="159456" y="15897"/>
                    <a:pt x="154775" y="1"/>
                    <a:pt x="130793" y="3283"/>
                  </a:cubicBezTo>
                  <a:cubicBezTo>
                    <a:pt x="122708" y="4408"/>
                    <a:pt x="116933" y="11490"/>
                    <a:pt x="110732" y="16809"/>
                  </a:cubicBezTo>
                  <a:cubicBezTo>
                    <a:pt x="102799" y="23648"/>
                    <a:pt x="92555" y="28603"/>
                    <a:pt x="82099" y="27721"/>
                  </a:cubicBezTo>
                  <a:cubicBezTo>
                    <a:pt x="70883" y="26779"/>
                    <a:pt x="60822" y="19393"/>
                    <a:pt x="49576" y="19211"/>
                  </a:cubicBezTo>
                  <a:cubicBezTo>
                    <a:pt x="38178" y="19028"/>
                    <a:pt x="27205" y="27235"/>
                    <a:pt x="24104" y="38177"/>
                  </a:cubicBezTo>
                  <a:cubicBezTo>
                    <a:pt x="22372" y="44409"/>
                    <a:pt x="22888" y="51400"/>
                    <a:pt x="19606" y="56932"/>
                  </a:cubicBezTo>
                  <a:cubicBezTo>
                    <a:pt x="17387" y="60640"/>
                    <a:pt x="13770" y="63254"/>
                    <a:pt x="10791" y="66293"/>
                  </a:cubicBezTo>
                  <a:cubicBezTo>
                    <a:pt x="7508" y="69546"/>
                    <a:pt x="4894" y="73436"/>
                    <a:pt x="3040" y="77661"/>
                  </a:cubicBezTo>
                  <a:cubicBezTo>
                    <a:pt x="1095" y="82069"/>
                    <a:pt x="1" y="87084"/>
                    <a:pt x="1277" y="91704"/>
                  </a:cubicBezTo>
                  <a:cubicBezTo>
                    <a:pt x="2736" y="96993"/>
                    <a:pt x="6931" y="101005"/>
                    <a:pt x="11277" y="104409"/>
                  </a:cubicBezTo>
                  <a:cubicBezTo>
                    <a:pt x="15594" y="107783"/>
                    <a:pt x="20214" y="110823"/>
                    <a:pt x="24986" y="113437"/>
                  </a:cubicBezTo>
                </a:path>
              </a:pathLst>
            </a:custGeom>
            <a:noFill/>
            <a:ln w="10650" cap="rnd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9184622" y="356590"/>
              <a:ext cx="2073156" cy="645925"/>
            </a:xfrm>
            <a:custGeom>
              <a:avLst/>
              <a:gdLst/>
              <a:ahLst/>
              <a:cxnLst/>
              <a:rect l="l" t="t" r="r" b="b"/>
              <a:pathLst>
                <a:path w="71218" h="25837" extrusionOk="0">
                  <a:moveTo>
                    <a:pt x="38147" y="25289"/>
                  </a:moveTo>
                  <a:cubicBezTo>
                    <a:pt x="47235" y="25502"/>
                    <a:pt x="56323" y="25198"/>
                    <a:pt x="65351" y="24347"/>
                  </a:cubicBezTo>
                  <a:cubicBezTo>
                    <a:pt x="67874" y="24134"/>
                    <a:pt x="71217" y="22645"/>
                    <a:pt x="70427" y="20274"/>
                  </a:cubicBezTo>
                  <a:cubicBezTo>
                    <a:pt x="70153" y="19453"/>
                    <a:pt x="69333" y="18876"/>
                    <a:pt x="68543" y="18542"/>
                  </a:cubicBezTo>
                  <a:cubicBezTo>
                    <a:pt x="64834" y="17052"/>
                    <a:pt x="59819" y="19514"/>
                    <a:pt x="56962" y="16718"/>
                  </a:cubicBezTo>
                  <a:cubicBezTo>
                    <a:pt x="55016" y="14864"/>
                    <a:pt x="55016" y="11277"/>
                    <a:pt x="52646" y="10092"/>
                  </a:cubicBezTo>
                  <a:cubicBezTo>
                    <a:pt x="50457" y="9028"/>
                    <a:pt x="47782" y="10669"/>
                    <a:pt x="45411" y="9940"/>
                  </a:cubicBezTo>
                  <a:cubicBezTo>
                    <a:pt x="43892" y="9453"/>
                    <a:pt x="42919" y="8086"/>
                    <a:pt x="41916" y="6839"/>
                  </a:cubicBezTo>
                  <a:cubicBezTo>
                    <a:pt x="40092" y="4529"/>
                    <a:pt x="37964" y="2280"/>
                    <a:pt x="35229" y="1125"/>
                  </a:cubicBezTo>
                  <a:cubicBezTo>
                    <a:pt x="32493" y="0"/>
                    <a:pt x="29028" y="183"/>
                    <a:pt x="26900" y="2250"/>
                  </a:cubicBezTo>
                  <a:cubicBezTo>
                    <a:pt x="24742" y="4316"/>
                    <a:pt x="24408" y="7630"/>
                    <a:pt x="23557" y="10517"/>
                  </a:cubicBezTo>
                  <a:cubicBezTo>
                    <a:pt x="22706" y="13405"/>
                    <a:pt x="20426" y="16535"/>
                    <a:pt x="17417" y="16080"/>
                  </a:cubicBezTo>
                  <a:cubicBezTo>
                    <a:pt x="15654" y="15806"/>
                    <a:pt x="13830" y="14317"/>
                    <a:pt x="12310" y="15228"/>
                  </a:cubicBezTo>
                  <a:cubicBezTo>
                    <a:pt x="10730" y="16171"/>
                    <a:pt x="11155" y="18967"/>
                    <a:pt x="9544" y="19879"/>
                  </a:cubicBezTo>
                  <a:cubicBezTo>
                    <a:pt x="8785" y="20335"/>
                    <a:pt x="7812" y="20183"/>
                    <a:pt x="6930" y="20183"/>
                  </a:cubicBezTo>
                  <a:cubicBezTo>
                    <a:pt x="4256" y="20122"/>
                    <a:pt x="1611" y="21429"/>
                    <a:pt x="0" y="23587"/>
                  </a:cubicBezTo>
                  <a:cubicBezTo>
                    <a:pt x="152" y="25381"/>
                    <a:pt x="2523" y="25837"/>
                    <a:pt x="4256" y="25806"/>
                  </a:cubicBezTo>
                  <a:cubicBezTo>
                    <a:pt x="15198" y="25593"/>
                    <a:pt x="26141" y="25411"/>
                    <a:pt x="37053" y="25259"/>
                  </a:cubicBezTo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3943350" y="1463850"/>
              <a:ext cx="201400" cy="201375"/>
            </a:xfrm>
            <a:custGeom>
              <a:avLst/>
              <a:gdLst/>
              <a:ahLst/>
              <a:cxnLst/>
              <a:rect l="l" t="t" r="r" b="b"/>
              <a:pathLst>
                <a:path w="8056" h="8055" fill="none" extrusionOk="0">
                  <a:moveTo>
                    <a:pt x="8055" y="4043"/>
                  </a:moveTo>
                  <a:cubicBezTo>
                    <a:pt x="8055" y="6262"/>
                    <a:pt x="6262" y="8055"/>
                    <a:pt x="4043" y="8055"/>
                  </a:cubicBezTo>
                  <a:cubicBezTo>
                    <a:pt x="1824" y="8055"/>
                    <a:pt x="0" y="6262"/>
                    <a:pt x="0" y="4043"/>
                  </a:cubicBezTo>
                  <a:cubicBezTo>
                    <a:pt x="0" y="1824"/>
                    <a:pt x="1824" y="0"/>
                    <a:pt x="4043" y="0"/>
                  </a:cubicBezTo>
                  <a:cubicBezTo>
                    <a:pt x="6262" y="0"/>
                    <a:pt x="8055" y="1824"/>
                    <a:pt x="8055" y="4043"/>
                  </a:cubicBezTo>
                  <a:close/>
                </a:path>
              </a:pathLst>
            </a:custGeom>
            <a:noFill/>
            <a:ln w="9125" cap="flat" cmpd="sng">
              <a:solidFill>
                <a:srgbClr val="1D262D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244275" y="1983600"/>
              <a:ext cx="97275" cy="97300"/>
            </a:xfrm>
            <a:custGeom>
              <a:avLst/>
              <a:gdLst/>
              <a:ahLst/>
              <a:cxnLst/>
              <a:rect l="l" t="t" r="r" b="b"/>
              <a:pathLst>
                <a:path w="3891" h="3892" extrusionOk="0">
                  <a:moveTo>
                    <a:pt x="1945" y="1"/>
                  </a:moveTo>
                  <a:cubicBezTo>
                    <a:pt x="882" y="1"/>
                    <a:pt x="0" y="882"/>
                    <a:pt x="0" y="1946"/>
                  </a:cubicBezTo>
                  <a:cubicBezTo>
                    <a:pt x="0" y="3010"/>
                    <a:pt x="882" y="3891"/>
                    <a:pt x="1945" y="3891"/>
                  </a:cubicBezTo>
                  <a:cubicBezTo>
                    <a:pt x="3009" y="3891"/>
                    <a:pt x="3891" y="3010"/>
                    <a:pt x="3891" y="1946"/>
                  </a:cubicBezTo>
                  <a:cubicBezTo>
                    <a:pt x="3891" y="882"/>
                    <a:pt x="3009" y="1"/>
                    <a:pt x="1945" y="1"/>
                  </a:cubicBezTo>
                  <a:close/>
                </a:path>
              </a:pathLst>
            </a:custGeom>
            <a:solidFill>
              <a:srgbClr val="ED4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18125" y="2751850"/>
              <a:ext cx="69950" cy="70700"/>
            </a:xfrm>
            <a:custGeom>
              <a:avLst/>
              <a:gdLst/>
              <a:ahLst/>
              <a:cxnLst/>
              <a:rect l="l" t="t" r="r" b="b"/>
              <a:pathLst>
                <a:path w="2798" h="2828" extrusionOk="0">
                  <a:moveTo>
                    <a:pt x="1399" y="1"/>
                  </a:moveTo>
                  <a:cubicBezTo>
                    <a:pt x="609" y="1"/>
                    <a:pt x="1" y="639"/>
                    <a:pt x="1" y="1429"/>
                  </a:cubicBezTo>
                  <a:cubicBezTo>
                    <a:pt x="1" y="2189"/>
                    <a:pt x="609" y="2827"/>
                    <a:pt x="1399" y="2827"/>
                  </a:cubicBezTo>
                  <a:cubicBezTo>
                    <a:pt x="2189" y="2827"/>
                    <a:pt x="2797" y="2189"/>
                    <a:pt x="2797" y="1429"/>
                  </a:cubicBezTo>
                  <a:cubicBezTo>
                    <a:pt x="2797" y="639"/>
                    <a:pt x="2189" y="1"/>
                    <a:pt x="1399" y="1"/>
                  </a:cubicBezTo>
                  <a:close/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9184619" y="623360"/>
              <a:ext cx="123875" cy="123125"/>
            </a:xfrm>
            <a:custGeom>
              <a:avLst/>
              <a:gdLst/>
              <a:ahLst/>
              <a:cxnLst/>
              <a:rect l="l" t="t" r="r" b="b"/>
              <a:pathLst>
                <a:path w="4955" h="4925" fill="none" extrusionOk="0">
                  <a:moveTo>
                    <a:pt x="4955" y="2462"/>
                  </a:moveTo>
                  <a:cubicBezTo>
                    <a:pt x="4955" y="3830"/>
                    <a:pt x="3830" y="4924"/>
                    <a:pt x="2493" y="4924"/>
                  </a:cubicBezTo>
                  <a:cubicBezTo>
                    <a:pt x="1125" y="4924"/>
                    <a:pt x="0" y="3830"/>
                    <a:pt x="0" y="2462"/>
                  </a:cubicBezTo>
                  <a:cubicBezTo>
                    <a:pt x="0" y="1094"/>
                    <a:pt x="1125" y="0"/>
                    <a:pt x="2493" y="0"/>
                  </a:cubicBezTo>
                  <a:cubicBezTo>
                    <a:pt x="3830" y="0"/>
                    <a:pt x="4955" y="1094"/>
                    <a:pt x="4955" y="2462"/>
                  </a:cubicBezTo>
                  <a:close/>
                </a:path>
              </a:pathLst>
            </a:custGeom>
            <a:noFill/>
            <a:ln w="11400" cap="flat" cmpd="sng">
              <a:solidFill>
                <a:srgbClr val="168AC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511750" y="2344550"/>
              <a:ext cx="269775" cy="269775"/>
            </a:xfrm>
            <a:custGeom>
              <a:avLst/>
              <a:gdLst/>
              <a:ahLst/>
              <a:cxnLst/>
              <a:rect l="l" t="t" r="r" b="b"/>
              <a:pathLst>
                <a:path w="10791" h="10791" fill="none" extrusionOk="0">
                  <a:moveTo>
                    <a:pt x="10791" y="5411"/>
                  </a:moveTo>
                  <a:cubicBezTo>
                    <a:pt x="10791" y="8390"/>
                    <a:pt x="8359" y="10791"/>
                    <a:pt x="5380" y="10791"/>
                  </a:cubicBezTo>
                  <a:cubicBezTo>
                    <a:pt x="2402" y="10791"/>
                    <a:pt x="0" y="8390"/>
                    <a:pt x="0" y="5411"/>
                  </a:cubicBezTo>
                  <a:cubicBezTo>
                    <a:pt x="0" y="2432"/>
                    <a:pt x="2402" y="0"/>
                    <a:pt x="5380" y="0"/>
                  </a:cubicBezTo>
                  <a:cubicBezTo>
                    <a:pt x="8359" y="0"/>
                    <a:pt x="10791" y="2432"/>
                    <a:pt x="10791" y="5411"/>
                  </a:cubicBezTo>
                  <a:close/>
                </a:path>
              </a:pathLst>
            </a:custGeom>
            <a:noFill/>
            <a:ln w="11400" cap="flat" cmpd="sng">
              <a:solidFill>
                <a:srgbClr val="1C89C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405375" y="1166375"/>
              <a:ext cx="1854900" cy="610600"/>
            </a:xfrm>
            <a:custGeom>
              <a:avLst/>
              <a:gdLst/>
              <a:ahLst/>
              <a:cxnLst/>
              <a:rect l="l" t="t" r="r" b="b"/>
              <a:pathLst>
                <a:path w="74196" h="24424" extrusionOk="0">
                  <a:moveTo>
                    <a:pt x="42515" y="1"/>
                  </a:moveTo>
                  <a:cubicBezTo>
                    <a:pt x="41754" y="1"/>
                    <a:pt x="40993" y="107"/>
                    <a:pt x="40274" y="318"/>
                  </a:cubicBezTo>
                  <a:cubicBezTo>
                    <a:pt x="37448" y="1200"/>
                    <a:pt x="35259" y="3327"/>
                    <a:pt x="33466" y="5638"/>
                  </a:cubicBezTo>
                  <a:cubicBezTo>
                    <a:pt x="31478" y="8258"/>
                    <a:pt x="29281" y="11505"/>
                    <a:pt x="26048" y="11505"/>
                  </a:cubicBezTo>
                  <a:cubicBezTo>
                    <a:pt x="26018" y="11505"/>
                    <a:pt x="25988" y="11504"/>
                    <a:pt x="25958" y="11504"/>
                  </a:cubicBezTo>
                  <a:cubicBezTo>
                    <a:pt x="22712" y="11425"/>
                    <a:pt x="19878" y="8023"/>
                    <a:pt x="16920" y="8023"/>
                  </a:cubicBezTo>
                  <a:cubicBezTo>
                    <a:pt x="16471" y="8023"/>
                    <a:pt x="16019" y="8102"/>
                    <a:pt x="15563" y="8282"/>
                  </a:cubicBezTo>
                  <a:cubicBezTo>
                    <a:pt x="12006" y="9711"/>
                    <a:pt x="12797" y="15790"/>
                    <a:pt x="9423" y="17644"/>
                  </a:cubicBezTo>
                  <a:cubicBezTo>
                    <a:pt x="8506" y="18136"/>
                    <a:pt x="7486" y="18221"/>
                    <a:pt x="6446" y="18221"/>
                  </a:cubicBezTo>
                  <a:cubicBezTo>
                    <a:pt x="5899" y="18221"/>
                    <a:pt x="5347" y="18197"/>
                    <a:pt x="4803" y="18197"/>
                  </a:cubicBezTo>
                  <a:cubicBezTo>
                    <a:pt x="4527" y="18197"/>
                    <a:pt x="4253" y="18203"/>
                    <a:pt x="3982" y="18221"/>
                  </a:cubicBezTo>
                  <a:cubicBezTo>
                    <a:pt x="2128" y="18343"/>
                    <a:pt x="0" y="19589"/>
                    <a:pt x="274" y="21413"/>
                  </a:cubicBezTo>
                  <a:cubicBezTo>
                    <a:pt x="547" y="23328"/>
                    <a:pt x="3070" y="23784"/>
                    <a:pt x="4955" y="23784"/>
                  </a:cubicBezTo>
                  <a:cubicBezTo>
                    <a:pt x="17782" y="23814"/>
                    <a:pt x="30578" y="23814"/>
                    <a:pt x="43375" y="23844"/>
                  </a:cubicBezTo>
                  <a:lnTo>
                    <a:pt x="42888" y="23905"/>
                  </a:lnTo>
                  <a:cubicBezTo>
                    <a:pt x="48775" y="23905"/>
                    <a:pt x="53135" y="24420"/>
                    <a:pt x="57486" y="24420"/>
                  </a:cubicBezTo>
                  <a:cubicBezTo>
                    <a:pt x="58729" y="24420"/>
                    <a:pt x="59971" y="24378"/>
                    <a:pt x="61247" y="24270"/>
                  </a:cubicBezTo>
                  <a:cubicBezTo>
                    <a:pt x="61902" y="24210"/>
                    <a:pt x="62560" y="24187"/>
                    <a:pt x="63220" y="24187"/>
                  </a:cubicBezTo>
                  <a:cubicBezTo>
                    <a:pt x="65338" y="24187"/>
                    <a:pt x="67472" y="24423"/>
                    <a:pt x="69579" y="24423"/>
                  </a:cubicBezTo>
                  <a:cubicBezTo>
                    <a:pt x="71138" y="24423"/>
                    <a:pt x="72683" y="24294"/>
                    <a:pt x="74196" y="23844"/>
                  </a:cubicBezTo>
                  <a:cubicBezTo>
                    <a:pt x="73922" y="21109"/>
                    <a:pt x="70396" y="20136"/>
                    <a:pt x="67630" y="20045"/>
                  </a:cubicBezTo>
                  <a:cubicBezTo>
                    <a:pt x="64834" y="19923"/>
                    <a:pt x="61430" y="19680"/>
                    <a:pt x="60336" y="17127"/>
                  </a:cubicBezTo>
                  <a:cubicBezTo>
                    <a:pt x="59728" y="15729"/>
                    <a:pt x="59910" y="13692"/>
                    <a:pt x="58512" y="13054"/>
                  </a:cubicBezTo>
                  <a:cubicBezTo>
                    <a:pt x="58263" y="12943"/>
                    <a:pt x="58014" y="12896"/>
                    <a:pt x="57763" y="12896"/>
                  </a:cubicBezTo>
                  <a:cubicBezTo>
                    <a:pt x="56574" y="12896"/>
                    <a:pt x="55360" y="13947"/>
                    <a:pt x="54104" y="14148"/>
                  </a:cubicBezTo>
                  <a:cubicBezTo>
                    <a:pt x="53941" y="14176"/>
                    <a:pt x="53781" y="14189"/>
                    <a:pt x="53623" y="14189"/>
                  </a:cubicBezTo>
                  <a:cubicBezTo>
                    <a:pt x="51517" y="14189"/>
                    <a:pt x="49913" y="11827"/>
                    <a:pt x="49545" y="9650"/>
                  </a:cubicBezTo>
                  <a:cubicBezTo>
                    <a:pt x="49119" y="7309"/>
                    <a:pt x="49302" y="4726"/>
                    <a:pt x="48056" y="2720"/>
                  </a:cubicBezTo>
                  <a:cubicBezTo>
                    <a:pt x="46904" y="890"/>
                    <a:pt x="44712" y="1"/>
                    <a:pt x="42515" y="1"/>
                  </a:cubicBezTo>
                  <a:close/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5680475" y="1729800"/>
              <a:ext cx="82075" cy="82100"/>
            </a:xfrm>
            <a:custGeom>
              <a:avLst/>
              <a:gdLst/>
              <a:ahLst/>
              <a:cxnLst/>
              <a:rect l="l" t="t" r="r" b="b"/>
              <a:pathLst>
                <a:path w="3283" h="3284" fill="none" extrusionOk="0">
                  <a:moveTo>
                    <a:pt x="3283" y="1642"/>
                  </a:moveTo>
                  <a:cubicBezTo>
                    <a:pt x="3283" y="2554"/>
                    <a:pt x="2553" y="3283"/>
                    <a:pt x="1641" y="3283"/>
                  </a:cubicBezTo>
                  <a:cubicBezTo>
                    <a:pt x="760" y="3283"/>
                    <a:pt x="0" y="2554"/>
                    <a:pt x="0" y="1642"/>
                  </a:cubicBezTo>
                  <a:cubicBezTo>
                    <a:pt x="0" y="760"/>
                    <a:pt x="760" y="0"/>
                    <a:pt x="1641" y="0"/>
                  </a:cubicBezTo>
                  <a:cubicBezTo>
                    <a:pt x="2553" y="0"/>
                    <a:pt x="3283" y="760"/>
                    <a:pt x="3283" y="1642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1D262D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5295200" y="1906850"/>
              <a:ext cx="278900" cy="278900"/>
            </a:xfrm>
            <a:custGeom>
              <a:avLst/>
              <a:gdLst/>
              <a:ahLst/>
              <a:cxnLst/>
              <a:rect l="l" t="t" r="r" b="b"/>
              <a:pathLst>
                <a:path w="11156" h="11156" extrusionOk="0">
                  <a:moveTo>
                    <a:pt x="5593" y="1"/>
                  </a:moveTo>
                  <a:cubicBezTo>
                    <a:pt x="2493" y="1"/>
                    <a:pt x="0" y="2493"/>
                    <a:pt x="0" y="5593"/>
                  </a:cubicBezTo>
                  <a:cubicBezTo>
                    <a:pt x="0" y="8663"/>
                    <a:pt x="2493" y="11156"/>
                    <a:pt x="5593" y="11156"/>
                  </a:cubicBezTo>
                  <a:cubicBezTo>
                    <a:pt x="8663" y="11156"/>
                    <a:pt x="11156" y="8663"/>
                    <a:pt x="11156" y="5593"/>
                  </a:cubicBezTo>
                  <a:cubicBezTo>
                    <a:pt x="11156" y="2493"/>
                    <a:pt x="8663" y="1"/>
                    <a:pt x="5593" y="1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3285275" y="2017800"/>
              <a:ext cx="450650" cy="450625"/>
            </a:xfrm>
            <a:custGeom>
              <a:avLst/>
              <a:gdLst/>
              <a:ahLst/>
              <a:cxnLst/>
              <a:rect l="l" t="t" r="r" b="b"/>
              <a:pathLst>
                <a:path w="18026" h="18025" extrusionOk="0">
                  <a:moveTo>
                    <a:pt x="8998" y="0"/>
                  </a:moveTo>
                  <a:cubicBezTo>
                    <a:pt x="4043" y="0"/>
                    <a:pt x="1" y="4043"/>
                    <a:pt x="1" y="9028"/>
                  </a:cubicBezTo>
                  <a:cubicBezTo>
                    <a:pt x="1" y="13982"/>
                    <a:pt x="4043" y="18025"/>
                    <a:pt x="8998" y="18025"/>
                  </a:cubicBezTo>
                  <a:cubicBezTo>
                    <a:pt x="13983" y="18025"/>
                    <a:pt x="18025" y="13982"/>
                    <a:pt x="18025" y="9028"/>
                  </a:cubicBezTo>
                  <a:cubicBezTo>
                    <a:pt x="18025" y="4043"/>
                    <a:pt x="13983" y="0"/>
                    <a:pt x="8998" y="0"/>
                  </a:cubicBezTo>
                  <a:close/>
                </a:path>
              </a:pathLst>
            </a:custGeom>
            <a:solidFill>
              <a:srgbClr val="1C8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795900" y="3336200"/>
              <a:ext cx="98050" cy="1409625"/>
            </a:xfrm>
            <a:custGeom>
              <a:avLst/>
              <a:gdLst/>
              <a:ahLst/>
              <a:cxnLst/>
              <a:rect l="l" t="t" r="r" b="b"/>
              <a:pathLst>
                <a:path w="3922" h="56385" extrusionOk="0">
                  <a:moveTo>
                    <a:pt x="0" y="1"/>
                  </a:moveTo>
                  <a:lnTo>
                    <a:pt x="1824" y="56385"/>
                  </a:lnTo>
                  <a:lnTo>
                    <a:pt x="3830" y="56385"/>
                  </a:lnTo>
                  <a:lnTo>
                    <a:pt x="3921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788300" y="3328600"/>
              <a:ext cx="105650" cy="254600"/>
            </a:xfrm>
            <a:custGeom>
              <a:avLst/>
              <a:gdLst/>
              <a:ahLst/>
              <a:cxnLst/>
              <a:rect l="l" t="t" r="r" b="b"/>
              <a:pathLst>
                <a:path w="4226" h="10184" extrusionOk="0">
                  <a:moveTo>
                    <a:pt x="0" y="1"/>
                  </a:moveTo>
                  <a:lnTo>
                    <a:pt x="608" y="10183"/>
                  </a:lnTo>
                  <a:lnTo>
                    <a:pt x="4225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3760975" y="3385600"/>
              <a:ext cx="599575" cy="850350"/>
            </a:xfrm>
            <a:custGeom>
              <a:avLst/>
              <a:gdLst/>
              <a:ahLst/>
              <a:cxnLst/>
              <a:rect l="l" t="t" r="r" b="b"/>
              <a:pathLst>
                <a:path w="23983" h="34014" extrusionOk="0">
                  <a:moveTo>
                    <a:pt x="9514" y="0"/>
                  </a:moveTo>
                  <a:lnTo>
                    <a:pt x="11034" y="31764"/>
                  </a:lnTo>
                  <a:cubicBezTo>
                    <a:pt x="11034" y="31764"/>
                    <a:pt x="9415" y="31584"/>
                    <a:pt x="7413" y="31584"/>
                  </a:cubicBezTo>
                  <a:cubicBezTo>
                    <a:pt x="4410" y="31584"/>
                    <a:pt x="548" y="31989"/>
                    <a:pt x="0" y="34013"/>
                  </a:cubicBezTo>
                  <a:lnTo>
                    <a:pt x="23983" y="34013"/>
                  </a:lnTo>
                  <a:cubicBezTo>
                    <a:pt x="23983" y="34013"/>
                    <a:pt x="22250" y="31764"/>
                    <a:pt x="13527" y="31764"/>
                  </a:cubicBezTo>
                  <a:lnTo>
                    <a:pt x="15563" y="0"/>
                  </a:ln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3760975" y="3385600"/>
              <a:ext cx="599575" cy="850350"/>
            </a:xfrm>
            <a:custGeom>
              <a:avLst/>
              <a:gdLst/>
              <a:ahLst/>
              <a:cxnLst/>
              <a:rect l="l" t="t" r="r" b="b"/>
              <a:pathLst>
                <a:path w="23983" h="34014" extrusionOk="0">
                  <a:moveTo>
                    <a:pt x="9514" y="0"/>
                  </a:moveTo>
                  <a:lnTo>
                    <a:pt x="11034" y="31764"/>
                  </a:lnTo>
                  <a:cubicBezTo>
                    <a:pt x="11034" y="31764"/>
                    <a:pt x="912" y="30639"/>
                    <a:pt x="0" y="34013"/>
                  </a:cubicBezTo>
                  <a:lnTo>
                    <a:pt x="23983" y="34013"/>
                  </a:lnTo>
                  <a:cubicBezTo>
                    <a:pt x="23983" y="34013"/>
                    <a:pt x="22250" y="31764"/>
                    <a:pt x="13527" y="31764"/>
                  </a:cubicBezTo>
                  <a:lnTo>
                    <a:pt x="155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015550" y="3571775"/>
              <a:ext cx="123125" cy="368575"/>
            </a:xfrm>
            <a:custGeom>
              <a:avLst/>
              <a:gdLst/>
              <a:ahLst/>
              <a:cxnLst/>
              <a:rect l="l" t="t" r="r" b="b"/>
              <a:pathLst>
                <a:path w="4925" h="14743" extrusionOk="0">
                  <a:moveTo>
                    <a:pt x="2341" y="0"/>
                  </a:moveTo>
                  <a:lnTo>
                    <a:pt x="0" y="9575"/>
                  </a:lnTo>
                  <a:lnTo>
                    <a:pt x="365" y="14742"/>
                  </a:lnTo>
                  <a:lnTo>
                    <a:pt x="4559" y="5472"/>
                  </a:lnTo>
                  <a:lnTo>
                    <a:pt x="4924" y="395"/>
                  </a:lnTo>
                  <a:lnTo>
                    <a:pt x="2341" y="0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3361275" y="2072700"/>
              <a:ext cx="1329825" cy="1493550"/>
            </a:xfrm>
            <a:custGeom>
              <a:avLst/>
              <a:gdLst/>
              <a:ahLst/>
              <a:cxnLst/>
              <a:rect l="l" t="t" r="r" b="b"/>
              <a:pathLst>
                <a:path w="53193" h="59742" extrusionOk="0">
                  <a:moveTo>
                    <a:pt x="20213" y="0"/>
                  </a:moveTo>
                  <a:cubicBezTo>
                    <a:pt x="14386" y="0"/>
                    <a:pt x="8307" y="4037"/>
                    <a:pt x="5411" y="15282"/>
                  </a:cubicBezTo>
                  <a:cubicBezTo>
                    <a:pt x="0" y="36194"/>
                    <a:pt x="3739" y="55951"/>
                    <a:pt x="26566" y="59416"/>
                  </a:cubicBezTo>
                  <a:cubicBezTo>
                    <a:pt x="28028" y="59637"/>
                    <a:pt x="29477" y="59741"/>
                    <a:pt x="30893" y="59741"/>
                  </a:cubicBezTo>
                  <a:cubicBezTo>
                    <a:pt x="39224" y="59741"/>
                    <a:pt x="46447" y="56142"/>
                    <a:pt x="48785" y="51544"/>
                  </a:cubicBezTo>
                  <a:cubicBezTo>
                    <a:pt x="51521" y="46133"/>
                    <a:pt x="53193" y="40541"/>
                    <a:pt x="43892" y="29993"/>
                  </a:cubicBezTo>
                  <a:cubicBezTo>
                    <a:pt x="33162" y="17805"/>
                    <a:pt x="35138" y="5464"/>
                    <a:pt x="25989" y="1300"/>
                  </a:cubicBezTo>
                  <a:cubicBezTo>
                    <a:pt x="24186" y="476"/>
                    <a:pt x="22215" y="0"/>
                    <a:pt x="20213" y="0"/>
                  </a:cubicBezTo>
                  <a:close/>
                </a:path>
              </a:pathLst>
            </a:custGeom>
            <a:solidFill>
              <a:srgbClr val="ED4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097600" y="3964625"/>
              <a:ext cx="288025" cy="240150"/>
            </a:xfrm>
            <a:custGeom>
              <a:avLst/>
              <a:gdLst/>
              <a:ahLst/>
              <a:cxnLst/>
              <a:rect l="l" t="t" r="r" b="b"/>
              <a:pathLst>
                <a:path w="11521" h="9606" extrusionOk="0">
                  <a:moveTo>
                    <a:pt x="1217" y="1"/>
                  </a:moveTo>
                  <a:lnTo>
                    <a:pt x="1" y="4773"/>
                  </a:lnTo>
                  <a:lnTo>
                    <a:pt x="1490" y="5350"/>
                  </a:lnTo>
                  <a:lnTo>
                    <a:pt x="1703" y="4499"/>
                  </a:lnTo>
                  <a:lnTo>
                    <a:pt x="3162" y="6536"/>
                  </a:lnTo>
                  <a:lnTo>
                    <a:pt x="11521" y="9606"/>
                  </a:lnTo>
                  <a:cubicBezTo>
                    <a:pt x="11521" y="9606"/>
                    <a:pt x="10214" y="7326"/>
                    <a:pt x="7812" y="5776"/>
                  </a:cubicBezTo>
                  <a:cubicBezTo>
                    <a:pt x="6293" y="4773"/>
                    <a:pt x="5320" y="3192"/>
                    <a:pt x="5046" y="1429"/>
                  </a:cubicBezTo>
                  <a:lnTo>
                    <a:pt x="1217" y="1"/>
                  </a:lnTo>
                  <a:close/>
                </a:path>
              </a:pathLst>
            </a:custGeom>
            <a:solidFill>
              <a:srgbClr val="ED4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3759450" y="3969950"/>
              <a:ext cx="300175" cy="226475"/>
            </a:xfrm>
            <a:custGeom>
              <a:avLst/>
              <a:gdLst/>
              <a:ahLst/>
              <a:cxnLst/>
              <a:rect l="l" t="t" r="r" b="b"/>
              <a:pathLst>
                <a:path w="12007" h="9059" extrusionOk="0">
                  <a:moveTo>
                    <a:pt x="1703" y="1"/>
                  </a:moveTo>
                  <a:lnTo>
                    <a:pt x="1" y="4803"/>
                  </a:lnTo>
                  <a:lnTo>
                    <a:pt x="1338" y="5350"/>
                  </a:lnTo>
                  <a:lnTo>
                    <a:pt x="1976" y="4651"/>
                  </a:lnTo>
                  <a:lnTo>
                    <a:pt x="3983" y="6566"/>
                  </a:lnTo>
                  <a:lnTo>
                    <a:pt x="12007" y="9059"/>
                  </a:lnTo>
                  <a:cubicBezTo>
                    <a:pt x="12007" y="9059"/>
                    <a:pt x="10548" y="6779"/>
                    <a:pt x="7964" y="5320"/>
                  </a:cubicBezTo>
                  <a:cubicBezTo>
                    <a:pt x="6414" y="4408"/>
                    <a:pt x="5320" y="2858"/>
                    <a:pt x="4986" y="1064"/>
                  </a:cubicBezTo>
                  <a:lnTo>
                    <a:pt x="1703" y="1"/>
                  </a:lnTo>
                  <a:close/>
                </a:path>
              </a:pathLst>
            </a:custGeom>
            <a:solidFill>
              <a:srgbClr val="ED4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3636800" y="2964225"/>
              <a:ext cx="835275" cy="1087500"/>
            </a:xfrm>
            <a:custGeom>
              <a:avLst/>
              <a:gdLst/>
              <a:ahLst/>
              <a:cxnLst/>
              <a:rect l="l" t="t" r="r" b="b"/>
              <a:pathLst>
                <a:path w="33411" h="43500" extrusionOk="0">
                  <a:moveTo>
                    <a:pt x="3469" y="1"/>
                  </a:moveTo>
                  <a:cubicBezTo>
                    <a:pt x="1320" y="1"/>
                    <a:pt x="0" y="878"/>
                    <a:pt x="74" y="2965"/>
                  </a:cubicBezTo>
                  <a:cubicBezTo>
                    <a:pt x="469" y="13330"/>
                    <a:pt x="13083" y="7676"/>
                    <a:pt x="5119" y="40959"/>
                  </a:cubicBezTo>
                  <a:cubicBezTo>
                    <a:pt x="5119" y="40959"/>
                    <a:pt x="8210" y="43499"/>
                    <a:pt x="11789" y="43499"/>
                  </a:cubicBezTo>
                  <a:cubicBezTo>
                    <a:pt x="12066" y="43499"/>
                    <a:pt x="12346" y="43484"/>
                    <a:pt x="12627" y="43452"/>
                  </a:cubicBezTo>
                  <a:cubicBezTo>
                    <a:pt x="12627" y="43452"/>
                    <a:pt x="23661" y="14181"/>
                    <a:pt x="16913" y="9682"/>
                  </a:cubicBezTo>
                  <a:lnTo>
                    <a:pt x="16913" y="9682"/>
                  </a:lnTo>
                  <a:cubicBezTo>
                    <a:pt x="16914" y="9682"/>
                    <a:pt x="27399" y="12236"/>
                    <a:pt x="18433" y="40564"/>
                  </a:cubicBezTo>
                  <a:cubicBezTo>
                    <a:pt x="18433" y="40564"/>
                    <a:pt x="21550" y="42617"/>
                    <a:pt x="25084" y="42617"/>
                  </a:cubicBezTo>
                  <a:cubicBezTo>
                    <a:pt x="25467" y="42617"/>
                    <a:pt x="25855" y="42593"/>
                    <a:pt x="26244" y="42540"/>
                  </a:cubicBezTo>
                  <a:cubicBezTo>
                    <a:pt x="26244" y="42540"/>
                    <a:pt x="32111" y="30655"/>
                    <a:pt x="32901" y="20624"/>
                  </a:cubicBezTo>
                  <a:cubicBezTo>
                    <a:pt x="33411" y="13711"/>
                    <a:pt x="11964" y="1"/>
                    <a:pt x="3469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3804300" y="3477725"/>
              <a:ext cx="92725" cy="532125"/>
            </a:xfrm>
            <a:custGeom>
              <a:avLst/>
              <a:gdLst/>
              <a:ahLst/>
              <a:cxnLst/>
              <a:rect l="l" t="t" r="r" b="b"/>
              <a:pathLst>
                <a:path w="3709" h="21285" extrusionOk="0">
                  <a:moveTo>
                    <a:pt x="3450" y="1"/>
                  </a:moveTo>
                  <a:cubicBezTo>
                    <a:pt x="3397" y="1"/>
                    <a:pt x="3344" y="39"/>
                    <a:pt x="3344" y="115"/>
                  </a:cubicBezTo>
                  <a:cubicBezTo>
                    <a:pt x="3496" y="7227"/>
                    <a:pt x="2310" y="14401"/>
                    <a:pt x="0" y="21149"/>
                  </a:cubicBezTo>
                  <a:cubicBezTo>
                    <a:pt x="0" y="21237"/>
                    <a:pt x="62" y="21284"/>
                    <a:pt x="120" y="21284"/>
                  </a:cubicBezTo>
                  <a:cubicBezTo>
                    <a:pt x="161" y="21284"/>
                    <a:pt x="200" y="21260"/>
                    <a:pt x="213" y="21209"/>
                  </a:cubicBezTo>
                  <a:cubicBezTo>
                    <a:pt x="2523" y="14492"/>
                    <a:pt x="3708" y="7258"/>
                    <a:pt x="3556" y="115"/>
                  </a:cubicBezTo>
                  <a:cubicBezTo>
                    <a:pt x="3556" y="39"/>
                    <a:pt x="3503" y="1"/>
                    <a:pt x="3450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5324075" y="3539850"/>
              <a:ext cx="598825" cy="850350"/>
            </a:xfrm>
            <a:custGeom>
              <a:avLst/>
              <a:gdLst/>
              <a:ahLst/>
              <a:cxnLst/>
              <a:rect l="l" t="t" r="r" b="b"/>
              <a:pathLst>
                <a:path w="23953" h="34014" extrusionOk="0">
                  <a:moveTo>
                    <a:pt x="8420" y="1"/>
                  </a:moveTo>
                  <a:lnTo>
                    <a:pt x="10426" y="31764"/>
                  </a:lnTo>
                  <a:cubicBezTo>
                    <a:pt x="1733" y="31764"/>
                    <a:pt x="0" y="34013"/>
                    <a:pt x="0" y="34013"/>
                  </a:cubicBezTo>
                  <a:lnTo>
                    <a:pt x="23952" y="34013"/>
                  </a:lnTo>
                  <a:cubicBezTo>
                    <a:pt x="23409" y="31985"/>
                    <a:pt x="19608" y="31575"/>
                    <a:pt x="16623" y="31575"/>
                  </a:cubicBezTo>
                  <a:cubicBezTo>
                    <a:pt x="14598" y="31575"/>
                    <a:pt x="12949" y="31764"/>
                    <a:pt x="12949" y="31764"/>
                  </a:cubicBezTo>
                  <a:lnTo>
                    <a:pt x="14469" y="1"/>
                  </a:ln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5324075" y="3539850"/>
              <a:ext cx="598825" cy="850350"/>
            </a:xfrm>
            <a:custGeom>
              <a:avLst/>
              <a:gdLst/>
              <a:ahLst/>
              <a:cxnLst/>
              <a:rect l="l" t="t" r="r" b="b"/>
              <a:pathLst>
                <a:path w="23953" h="34014" extrusionOk="0">
                  <a:moveTo>
                    <a:pt x="14469" y="1"/>
                  </a:moveTo>
                  <a:lnTo>
                    <a:pt x="12949" y="31764"/>
                  </a:lnTo>
                  <a:cubicBezTo>
                    <a:pt x="12949" y="31764"/>
                    <a:pt x="23040" y="30609"/>
                    <a:pt x="23952" y="34013"/>
                  </a:cubicBezTo>
                  <a:lnTo>
                    <a:pt x="0" y="34013"/>
                  </a:lnTo>
                  <a:cubicBezTo>
                    <a:pt x="0" y="34013"/>
                    <a:pt x="1733" y="31764"/>
                    <a:pt x="10426" y="31764"/>
                  </a:cubicBezTo>
                  <a:lnTo>
                    <a:pt x="8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5540650" y="3670550"/>
              <a:ext cx="123875" cy="222675"/>
            </a:xfrm>
            <a:custGeom>
              <a:avLst/>
              <a:gdLst/>
              <a:ahLst/>
              <a:cxnLst/>
              <a:rect l="l" t="t" r="r" b="b"/>
              <a:pathLst>
                <a:path w="4955" h="8907" extrusionOk="0">
                  <a:moveTo>
                    <a:pt x="0" y="1"/>
                  </a:moveTo>
                  <a:lnTo>
                    <a:pt x="791" y="8907"/>
                  </a:lnTo>
                  <a:lnTo>
                    <a:pt x="4955" y="15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993525" y="2226850"/>
              <a:ext cx="1328300" cy="1492925"/>
            </a:xfrm>
            <a:custGeom>
              <a:avLst/>
              <a:gdLst/>
              <a:ahLst/>
              <a:cxnLst/>
              <a:rect l="l" t="t" r="r" b="b"/>
              <a:pathLst>
                <a:path w="53132" h="59717" extrusionOk="0">
                  <a:moveTo>
                    <a:pt x="32948" y="0"/>
                  </a:moveTo>
                  <a:cubicBezTo>
                    <a:pt x="30939" y="0"/>
                    <a:pt x="28959" y="478"/>
                    <a:pt x="27144" y="1304"/>
                  </a:cubicBezTo>
                  <a:cubicBezTo>
                    <a:pt x="17995" y="5438"/>
                    <a:pt x="19970" y="17779"/>
                    <a:pt x="9271" y="29998"/>
                  </a:cubicBezTo>
                  <a:cubicBezTo>
                    <a:pt x="0" y="40545"/>
                    <a:pt x="1611" y="46138"/>
                    <a:pt x="4347" y="51518"/>
                  </a:cubicBezTo>
                  <a:cubicBezTo>
                    <a:pt x="6683" y="56138"/>
                    <a:pt x="13896" y="59717"/>
                    <a:pt x="22238" y="59717"/>
                  </a:cubicBezTo>
                  <a:cubicBezTo>
                    <a:pt x="23664" y="59717"/>
                    <a:pt x="25123" y="59612"/>
                    <a:pt x="26597" y="59390"/>
                  </a:cubicBezTo>
                  <a:cubicBezTo>
                    <a:pt x="49424" y="55925"/>
                    <a:pt x="53132" y="36168"/>
                    <a:pt x="47752" y="15286"/>
                  </a:cubicBezTo>
                  <a:cubicBezTo>
                    <a:pt x="44836" y="4028"/>
                    <a:pt x="38776" y="0"/>
                    <a:pt x="32948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5049000" y="2007350"/>
              <a:ext cx="516750" cy="567475"/>
            </a:xfrm>
            <a:custGeom>
              <a:avLst/>
              <a:gdLst/>
              <a:ahLst/>
              <a:cxnLst/>
              <a:rect l="l" t="t" r="r" b="b"/>
              <a:pathLst>
                <a:path w="20670" h="22699" extrusionOk="0">
                  <a:moveTo>
                    <a:pt x="8823" y="0"/>
                  </a:moveTo>
                  <a:cubicBezTo>
                    <a:pt x="7608" y="0"/>
                    <a:pt x="6184" y="429"/>
                    <a:pt x="5565" y="1514"/>
                  </a:cubicBezTo>
                  <a:lnTo>
                    <a:pt x="5565" y="1514"/>
                  </a:lnTo>
                  <a:cubicBezTo>
                    <a:pt x="5254" y="1409"/>
                    <a:pt x="4956" y="1357"/>
                    <a:pt x="4682" y="1357"/>
                  </a:cubicBezTo>
                  <a:cubicBezTo>
                    <a:pt x="3815" y="1357"/>
                    <a:pt x="3192" y="1884"/>
                    <a:pt x="3192" y="2972"/>
                  </a:cubicBezTo>
                  <a:cubicBezTo>
                    <a:pt x="3192" y="3732"/>
                    <a:pt x="3405" y="4461"/>
                    <a:pt x="3283" y="5221"/>
                  </a:cubicBezTo>
                  <a:cubicBezTo>
                    <a:pt x="3131" y="6467"/>
                    <a:pt x="1125" y="7257"/>
                    <a:pt x="973" y="8534"/>
                  </a:cubicBezTo>
                  <a:cubicBezTo>
                    <a:pt x="851" y="9507"/>
                    <a:pt x="1672" y="10540"/>
                    <a:pt x="1520" y="11513"/>
                  </a:cubicBezTo>
                  <a:cubicBezTo>
                    <a:pt x="1429" y="12242"/>
                    <a:pt x="821" y="12820"/>
                    <a:pt x="547" y="13488"/>
                  </a:cubicBezTo>
                  <a:cubicBezTo>
                    <a:pt x="0" y="14796"/>
                    <a:pt x="851" y="16437"/>
                    <a:pt x="2341" y="17045"/>
                  </a:cubicBezTo>
                  <a:cubicBezTo>
                    <a:pt x="3405" y="17501"/>
                    <a:pt x="4651" y="17379"/>
                    <a:pt x="5745" y="17713"/>
                  </a:cubicBezTo>
                  <a:cubicBezTo>
                    <a:pt x="8298" y="18565"/>
                    <a:pt x="9392" y="21483"/>
                    <a:pt x="11915" y="22364"/>
                  </a:cubicBezTo>
                  <a:cubicBezTo>
                    <a:pt x="12614" y="22607"/>
                    <a:pt x="13435" y="22698"/>
                    <a:pt x="14195" y="22698"/>
                  </a:cubicBezTo>
                  <a:cubicBezTo>
                    <a:pt x="15046" y="22698"/>
                    <a:pt x="16019" y="22668"/>
                    <a:pt x="16657" y="22151"/>
                  </a:cubicBezTo>
                  <a:cubicBezTo>
                    <a:pt x="17143" y="21817"/>
                    <a:pt x="17387" y="21239"/>
                    <a:pt x="17782" y="20844"/>
                  </a:cubicBezTo>
                  <a:cubicBezTo>
                    <a:pt x="18663" y="19932"/>
                    <a:pt x="20457" y="19507"/>
                    <a:pt x="20578" y="18261"/>
                  </a:cubicBezTo>
                  <a:cubicBezTo>
                    <a:pt x="20669" y="16923"/>
                    <a:pt x="18633" y="15859"/>
                    <a:pt x="18663" y="14492"/>
                  </a:cubicBezTo>
                  <a:cubicBezTo>
                    <a:pt x="18694" y="13640"/>
                    <a:pt x="19575" y="12850"/>
                    <a:pt x="19210" y="12030"/>
                  </a:cubicBezTo>
                  <a:cubicBezTo>
                    <a:pt x="18937" y="11422"/>
                    <a:pt x="18146" y="11148"/>
                    <a:pt x="17690" y="10601"/>
                  </a:cubicBezTo>
                  <a:cubicBezTo>
                    <a:pt x="16444" y="9172"/>
                    <a:pt x="18390" y="6862"/>
                    <a:pt x="16931" y="5555"/>
                  </a:cubicBezTo>
                  <a:cubicBezTo>
                    <a:pt x="16323" y="5039"/>
                    <a:pt x="15350" y="4947"/>
                    <a:pt x="14681" y="4491"/>
                  </a:cubicBezTo>
                  <a:cubicBezTo>
                    <a:pt x="13921" y="3975"/>
                    <a:pt x="13678" y="3063"/>
                    <a:pt x="13222" y="2303"/>
                  </a:cubicBezTo>
                  <a:cubicBezTo>
                    <a:pt x="12554" y="1209"/>
                    <a:pt x="10912" y="236"/>
                    <a:pt x="9544" y="54"/>
                  </a:cubicBezTo>
                  <a:cubicBezTo>
                    <a:pt x="9319" y="19"/>
                    <a:pt x="9075" y="0"/>
                    <a:pt x="8823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5036450" y="2313900"/>
              <a:ext cx="653925" cy="729675"/>
            </a:xfrm>
            <a:custGeom>
              <a:avLst/>
              <a:gdLst/>
              <a:ahLst/>
              <a:cxnLst/>
              <a:rect l="l" t="t" r="r" b="b"/>
              <a:pathLst>
                <a:path w="26157" h="29187" extrusionOk="0">
                  <a:moveTo>
                    <a:pt x="10726" y="0"/>
                  </a:moveTo>
                  <a:cubicBezTo>
                    <a:pt x="42" y="0"/>
                    <a:pt x="1" y="7737"/>
                    <a:pt x="5062" y="18157"/>
                  </a:cubicBezTo>
                  <a:lnTo>
                    <a:pt x="2569" y="29160"/>
                  </a:lnTo>
                  <a:cubicBezTo>
                    <a:pt x="2569" y="29160"/>
                    <a:pt x="3017" y="29186"/>
                    <a:pt x="3785" y="29186"/>
                  </a:cubicBezTo>
                  <a:cubicBezTo>
                    <a:pt x="7064" y="29186"/>
                    <a:pt x="16189" y="28707"/>
                    <a:pt x="21262" y="23658"/>
                  </a:cubicBezTo>
                  <a:cubicBezTo>
                    <a:pt x="21262" y="23658"/>
                    <a:pt x="26156" y="467"/>
                    <a:pt x="11414" y="11"/>
                  </a:cubicBezTo>
                  <a:cubicBezTo>
                    <a:pt x="11180" y="4"/>
                    <a:pt x="10951" y="0"/>
                    <a:pt x="10726" y="0"/>
                  </a:cubicBezTo>
                  <a:close/>
                </a:path>
              </a:pathLst>
            </a:custGeom>
            <a:solidFill>
              <a:srgbClr val="ED4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713125" y="4466925"/>
              <a:ext cx="316900" cy="142125"/>
            </a:xfrm>
            <a:custGeom>
              <a:avLst/>
              <a:gdLst/>
              <a:ahLst/>
              <a:cxnLst/>
              <a:rect l="l" t="t" r="r" b="b"/>
              <a:pathLst>
                <a:path w="12676" h="5685" extrusionOk="0">
                  <a:moveTo>
                    <a:pt x="12463" y="0"/>
                  </a:moveTo>
                  <a:lnTo>
                    <a:pt x="8785" y="213"/>
                  </a:lnTo>
                  <a:cubicBezTo>
                    <a:pt x="7934" y="1824"/>
                    <a:pt x="6505" y="2949"/>
                    <a:pt x="4742" y="3344"/>
                  </a:cubicBezTo>
                  <a:cubicBezTo>
                    <a:pt x="1976" y="3982"/>
                    <a:pt x="0" y="5684"/>
                    <a:pt x="0" y="5684"/>
                  </a:cubicBezTo>
                  <a:lnTo>
                    <a:pt x="8876" y="5624"/>
                  </a:lnTo>
                  <a:lnTo>
                    <a:pt x="11095" y="4894"/>
                  </a:lnTo>
                  <a:lnTo>
                    <a:pt x="11004" y="5532"/>
                  </a:lnTo>
                  <a:lnTo>
                    <a:pt x="12675" y="5593"/>
                  </a:lnTo>
                  <a:lnTo>
                    <a:pt x="12463" y="0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5227575" y="4459325"/>
              <a:ext cx="324500" cy="145925"/>
            </a:xfrm>
            <a:custGeom>
              <a:avLst/>
              <a:gdLst/>
              <a:ahLst/>
              <a:cxnLst/>
              <a:rect l="l" t="t" r="r" b="b"/>
              <a:pathLst>
                <a:path w="12980" h="5837" extrusionOk="0">
                  <a:moveTo>
                    <a:pt x="11976" y="0"/>
                  </a:moveTo>
                  <a:lnTo>
                    <a:pt x="8937" y="213"/>
                  </a:lnTo>
                  <a:cubicBezTo>
                    <a:pt x="8116" y="1824"/>
                    <a:pt x="6626" y="3010"/>
                    <a:pt x="4894" y="3405"/>
                  </a:cubicBezTo>
                  <a:cubicBezTo>
                    <a:pt x="2006" y="4073"/>
                    <a:pt x="0" y="5836"/>
                    <a:pt x="0" y="5836"/>
                  </a:cubicBezTo>
                  <a:lnTo>
                    <a:pt x="8359" y="5776"/>
                  </a:lnTo>
                  <a:lnTo>
                    <a:pt x="10973" y="5046"/>
                  </a:lnTo>
                  <a:lnTo>
                    <a:pt x="11247" y="5684"/>
                  </a:lnTo>
                  <a:lnTo>
                    <a:pt x="12979" y="5745"/>
                  </a:lnTo>
                  <a:lnTo>
                    <a:pt x="11976" y="0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4797475" y="2890150"/>
              <a:ext cx="848050" cy="1624575"/>
            </a:xfrm>
            <a:custGeom>
              <a:avLst/>
              <a:gdLst/>
              <a:ahLst/>
              <a:cxnLst/>
              <a:rect l="l" t="t" r="r" b="b"/>
              <a:pathLst>
                <a:path w="33922" h="64983" extrusionOk="0">
                  <a:moveTo>
                    <a:pt x="13405" y="1"/>
                  </a:moveTo>
                  <a:cubicBezTo>
                    <a:pt x="12554" y="2159"/>
                    <a:pt x="9453" y="9180"/>
                    <a:pt x="5927" y="16414"/>
                  </a:cubicBezTo>
                  <a:cubicBezTo>
                    <a:pt x="2341" y="23679"/>
                    <a:pt x="0" y="34864"/>
                    <a:pt x="213" y="44895"/>
                  </a:cubicBezTo>
                  <a:cubicBezTo>
                    <a:pt x="456" y="54925"/>
                    <a:pt x="3313" y="64287"/>
                    <a:pt x="3313" y="64287"/>
                  </a:cubicBezTo>
                  <a:cubicBezTo>
                    <a:pt x="4448" y="64705"/>
                    <a:pt x="5627" y="64851"/>
                    <a:pt x="6721" y="64851"/>
                  </a:cubicBezTo>
                  <a:cubicBezTo>
                    <a:pt x="9291" y="64851"/>
                    <a:pt x="11399" y="64044"/>
                    <a:pt x="11399" y="64044"/>
                  </a:cubicBezTo>
                  <a:cubicBezTo>
                    <a:pt x="8542" y="43953"/>
                    <a:pt x="15198" y="32525"/>
                    <a:pt x="15198" y="32524"/>
                  </a:cubicBezTo>
                  <a:lnTo>
                    <a:pt x="15198" y="32524"/>
                  </a:lnTo>
                  <a:cubicBezTo>
                    <a:pt x="14742" y="45138"/>
                    <a:pt x="22979" y="64591"/>
                    <a:pt x="22979" y="64591"/>
                  </a:cubicBezTo>
                  <a:cubicBezTo>
                    <a:pt x="23812" y="64873"/>
                    <a:pt x="24671" y="64983"/>
                    <a:pt x="25500" y="64983"/>
                  </a:cubicBezTo>
                  <a:cubicBezTo>
                    <a:pt x="28330" y="64983"/>
                    <a:pt x="30821" y="63710"/>
                    <a:pt x="30821" y="63710"/>
                  </a:cubicBezTo>
                  <a:cubicBezTo>
                    <a:pt x="25350" y="45503"/>
                    <a:pt x="28724" y="27843"/>
                    <a:pt x="31338" y="17812"/>
                  </a:cubicBezTo>
                  <a:cubicBezTo>
                    <a:pt x="33922" y="7782"/>
                    <a:pt x="30852" y="517"/>
                    <a:pt x="30852" y="517"/>
                  </a:cubicBezTo>
                  <a:cubicBezTo>
                    <a:pt x="28416" y="1900"/>
                    <a:pt x="25816" y="2377"/>
                    <a:pt x="23388" y="2377"/>
                  </a:cubicBezTo>
                  <a:cubicBezTo>
                    <a:pt x="17970" y="2377"/>
                    <a:pt x="13405" y="1"/>
                    <a:pt x="13405" y="1"/>
                  </a:cubicBezTo>
                  <a:close/>
                </a:path>
              </a:pathLst>
            </a:custGeom>
            <a:solidFill>
              <a:srgbClr val="168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5406900" y="2934675"/>
              <a:ext cx="148200" cy="1566050"/>
            </a:xfrm>
            <a:custGeom>
              <a:avLst/>
              <a:gdLst/>
              <a:ahLst/>
              <a:cxnLst/>
              <a:rect l="l" t="t" r="r" b="b"/>
              <a:pathLst>
                <a:path w="5928" h="62642" extrusionOk="0">
                  <a:moveTo>
                    <a:pt x="4724" y="1"/>
                  </a:moveTo>
                  <a:cubicBezTo>
                    <a:pt x="4661" y="1"/>
                    <a:pt x="4602" y="55"/>
                    <a:pt x="4621" y="165"/>
                  </a:cubicBezTo>
                  <a:cubicBezTo>
                    <a:pt x="5654" y="4907"/>
                    <a:pt x="5046" y="9800"/>
                    <a:pt x="4074" y="14512"/>
                  </a:cubicBezTo>
                  <a:cubicBezTo>
                    <a:pt x="3131" y="19314"/>
                    <a:pt x="1794" y="23965"/>
                    <a:pt x="1186" y="28828"/>
                  </a:cubicBezTo>
                  <a:cubicBezTo>
                    <a:pt x="365" y="35211"/>
                    <a:pt x="1" y="41655"/>
                    <a:pt x="882" y="48038"/>
                  </a:cubicBezTo>
                  <a:cubicBezTo>
                    <a:pt x="1581" y="52962"/>
                    <a:pt x="2797" y="57825"/>
                    <a:pt x="4195" y="62567"/>
                  </a:cubicBezTo>
                  <a:cubicBezTo>
                    <a:pt x="4208" y="62618"/>
                    <a:pt x="4252" y="62642"/>
                    <a:pt x="4295" y="62642"/>
                  </a:cubicBezTo>
                  <a:cubicBezTo>
                    <a:pt x="4356" y="62642"/>
                    <a:pt x="4413" y="62595"/>
                    <a:pt x="4378" y="62506"/>
                  </a:cubicBezTo>
                  <a:cubicBezTo>
                    <a:pt x="2098" y="54907"/>
                    <a:pt x="396" y="47065"/>
                    <a:pt x="548" y="39102"/>
                  </a:cubicBezTo>
                  <a:cubicBezTo>
                    <a:pt x="578" y="36032"/>
                    <a:pt x="882" y="32931"/>
                    <a:pt x="1277" y="29861"/>
                  </a:cubicBezTo>
                  <a:cubicBezTo>
                    <a:pt x="1855" y="25028"/>
                    <a:pt x="3071" y="20378"/>
                    <a:pt x="4074" y="15667"/>
                  </a:cubicBezTo>
                  <a:cubicBezTo>
                    <a:pt x="5137" y="10560"/>
                    <a:pt x="5928" y="5241"/>
                    <a:pt x="4833" y="74"/>
                  </a:cubicBezTo>
                  <a:cubicBezTo>
                    <a:pt x="4809" y="25"/>
                    <a:pt x="4765" y="1"/>
                    <a:pt x="4724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5007200" y="3248825"/>
              <a:ext cx="244700" cy="963550"/>
            </a:xfrm>
            <a:custGeom>
              <a:avLst/>
              <a:gdLst/>
              <a:ahLst/>
              <a:cxnLst/>
              <a:rect l="l" t="t" r="r" b="b"/>
              <a:pathLst>
                <a:path w="9788" h="38542" extrusionOk="0">
                  <a:moveTo>
                    <a:pt x="9788" y="0"/>
                  </a:moveTo>
                  <a:cubicBezTo>
                    <a:pt x="0" y="15411"/>
                    <a:pt x="2098" y="38542"/>
                    <a:pt x="2098" y="38542"/>
                  </a:cubicBezTo>
                  <a:cubicBezTo>
                    <a:pt x="2098" y="38542"/>
                    <a:pt x="2675" y="28055"/>
                    <a:pt x="5137" y="22098"/>
                  </a:cubicBezTo>
                  <a:cubicBezTo>
                    <a:pt x="5867" y="20304"/>
                    <a:pt x="6596" y="18542"/>
                    <a:pt x="6596" y="18542"/>
                  </a:cubicBezTo>
                  <a:cubicBezTo>
                    <a:pt x="6931" y="6810"/>
                    <a:pt x="9787" y="1"/>
                    <a:pt x="9788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5169050" y="3241075"/>
              <a:ext cx="88650" cy="477100"/>
            </a:xfrm>
            <a:custGeom>
              <a:avLst/>
              <a:gdLst/>
              <a:ahLst/>
              <a:cxnLst/>
              <a:rect l="l" t="t" r="r" b="b"/>
              <a:pathLst>
                <a:path w="3546" h="19084" extrusionOk="0">
                  <a:moveTo>
                    <a:pt x="3425" y="1"/>
                  </a:moveTo>
                  <a:cubicBezTo>
                    <a:pt x="3390" y="1"/>
                    <a:pt x="3356" y="21"/>
                    <a:pt x="3344" y="67"/>
                  </a:cubicBezTo>
                  <a:cubicBezTo>
                    <a:pt x="2493" y="2286"/>
                    <a:pt x="1855" y="4626"/>
                    <a:pt x="1338" y="6967"/>
                  </a:cubicBezTo>
                  <a:cubicBezTo>
                    <a:pt x="761" y="9550"/>
                    <a:pt x="335" y="12165"/>
                    <a:pt x="153" y="14809"/>
                  </a:cubicBezTo>
                  <a:cubicBezTo>
                    <a:pt x="31" y="16177"/>
                    <a:pt x="1" y="17575"/>
                    <a:pt x="122" y="18943"/>
                  </a:cubicBezTo>
                  <a:cubicBezTo>
                    <a:pt x="122" y="19038"/>
                    <a:pt x="180" y="19084"/>
                    <a:pt x="236" y="19084"/>
                  </a:cubicBezTo>
                  <a:cubicBezTo>
                    <a:pt x="287" y="19084"/>
                    <a:pt x="335" y="19046"/>
                    <a:pt x="335" y="18973"/>
                  </a:cubicBezTo>
                  <a:cubicBezTo>
                    <a:pt x="183" y="16420"/>
                    <a:pt x="426" y="13897"/>
                    <a:pt x="761" y="11374"/>
                  </a:cubicBezTo>
                  <a:cubicBezTo>
                    <a:pt x="1125" y="8791"/>
                    <a:pt x="1672" y="6207"/>
                    <a:pt x="2402" y="3715"/>
                  </a:cubicBezTo>
                  <a:cubicBezTo>
                    <a:pt x="2736" y="2499"/>
                    <a:pt x="3101" y="1313"/>
                    <a:pt x="3527" y="128"/>
                  </a:cubicBezTo>
                  <a:cubicBezTo>
                    <a:pt x="3545" y="53"/>
                    <a:pt x="3483" y="1"/>
                    <a:pt x="3425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5396700" y="2945875"/>
              <a:ext cx="140175" cy="74250"/>
            </a:xfrm>
            <a:custGeom>
              <a:avLst/>
              <a:gdLst/>
              <a:ahLst/>
              <a:cxnLst/>
              <a:rect l="l" t="t" r="r" b="b"/>
              <a:pathLst>
                <a:path w="5607" h="2970" extrusionOk="0">
                  <a:moveTo>
                    <a:pt x="151" y="1"/>
                  </a:moveTo>
                  <a:cubicBezTo>
                    <a:pt x="79" y="1"/>
                    <a:pt x="1" y="87"/>
                    <a:pt x="44" y="173"/>
                  </a:cubicBezTo>
                  <a:cubicBezTo>
                    <a:pt x="1260" y="1905"/>
                    <a:pt x="3266" y="2969"/>
                    <a:pt x="5454" y="2969"/>
                  </a:cubicBezTo>
                  <a:cubicBezTo>
                    <a:pt x="5606" y="2969"/>
                    <a:pt x="5606" y="2726"/>
                    <a:pt x="5454" y="2726"/>
                  </a:cubicBezTo>
                  <a:cubicBezTo>
                    <a:pt x="3387" y="2726"/>
                    <a:pt x="1412" y="1753"/>
                    <a:pt x="226" y="51"/>
                  </a:cubicBezTo>
                  <a:cubicBezTo>
                    <a:pt x="208" y="16"/>
                    <a:pt x="180" y="1"/>
                    <a:pt x="151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5356150" y="2951975"/>
              <a:ext cx="182250" cy="103100"/>
            </a:xfrm>
            <a:custGeom>
              <a:avLst/>
              <a:gdLst/>
              <a:ahLst/>
              <a:cxnLst/>
              <a:rect l="l" t="t" r="r" b="b"/>
              <a:pathLst>
                <a:path w="7290" h="4124" extrusionOk="0">
                  <a:moveTo>
                    <a:pt x="171" y="1"/>
                  </a:moveTo>
                  <a:cubicBezTo>
                    <a:pt x="88" y="1"/>
                    <a:pt x="1" y="77"/>
                    <a:pt x="24" y="172"/>
                  </a:cubicBezTo>
                  <a:cubicBezTo>
                    <a:pt x="1453" y="2786"/>
                    <a:pt x="4249" y="4123"/>
                    <a:pt x="7137" y="4123"/>
                  </a:cubicBezTo>
                  <a:cubicBezTo>
                    <a:pt x="7289" y="4123"/>
                    <a:pt x="7289" y="3911"/>
                    <a:pt x="7137" y="3911"/>
                  </a:cubicBezTo>
                  <a:cubicBezTo>
                    <a:pt x="4280" y="3850"/>
                    <a:pt x="1605" y="2604"/>
                    <a:pt x="237" y="20"/>
                  </a:cubicBezTo>
                  <a:cubicBezTo>
                    <a:pt x="217" y="7"/>
                    <a:pt x="194" y="1"/>
                    <a:pt x="171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5556600" y="2963550"/>
              <a:ext cx="31425" cy="15525"/>
            </a:xfrm>
            <a:custGeom>
              <a:avLst/>
              <a:gdLst/>
              <a:ahLst/>
              <a:cxnLst/>
              <a:rect l="l" t="t" r="r" b="b"/>
              <a:pathLst>
                <a:path w="1257" h="621" extrusionOk="0">
                  <a:moveTo>
                    <a:pt x="1112" y="1"/>
                  </a:moveTo>
                  <a:cubicBezTo>
                    <a:pt x="1097" y="1"/>
                    <a:pt x="1081" y="4"/>
                    <a:pt x="1064" y="13"/>
                  </a:cubicBezTo>
                  <a:cubicBezTo>
                    <a:pt x="791" y="226"/>
                    <a:pt x="487" y="347"/>
                    <a:pt x="153" y="408"/>
                  </a:cubicBezTo>
                  <a:cubicBezTo>
                    <a:pt x="1" y="408"/>
                    <a:pt x="1" y="621"/>
                    <a:pt x="153" y="621"/>
                  </a:cubicBezTo>
                  <a:cubicBezTo>
                    <a:pt x="517" y="590"/>
                    <a:pt x="882" y="438"/>
                    <a:pt x="1125" y="226"/>
                  </a:cubicBezTo>
                  <a:cubicBezTo>
                    <a:pt x="1256" y="147"/>
                    <a:pt x="1207" y="1"/>
                    <a:pt x="1112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5564950" y="2993950"/>
              <a:ext cx="33800" cy="14000"/>
            </a:xfrm>
            <a:custGeom>
              <a:avLst/>
              <a:gdLst/>
              <a:ahLst/>
              <a:cxnLst/>
              <a:rect l="l" t="t" r="r" b="b"/>
              <a:pathLst>
                <a:path w="1352" h="560" extrusionOk="0">
                  <a:moveTo>
                    <a:pt x="1195" y="1"/>
                  </a:moveTo>
                  <a:cubicBezTo>
                    <a:pt x="1182" y="1"/>
                    <a:pt x="1169" y="4"/>
                    <a:pt x="1156" y="13"/>
                  </a:cubicBezTo>
                  <a:cubicBezTo>
                    <a:pt x="852" y="225"/>
                    <a:pt x="548" y="317"/>
                    <a:pt x="153" y="317"/>
                  </a:cubicBezTo>
                  <a:cubicBezTo>
                    <a:pt x="1" y="317"/>
                    <a:pt x="1" y="560"/>
                    <a:pt x="153" y="560"/>
                  </a:cubicBezTo>
                  <a:cubicBezTo>
                    <a:pt x="548" y="560"/>
                    <a:pt x="913" y="438"/>
                    <a:pt x="1247" y="225"/>
                  </a:cubicBezTo>
                  <a:cubicBezTo>
                    <a:pt x="1352" y="147"/>
                    <a:pt x="1276" y="1"/>
                    <a:pt x="1195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5242000" y="2934250"/>
              <a:ext cx="16950" cy="197250"/>
            </a:xfrm>
            <a:custGeom>
              <a:avLst/>
              <a:gdLst/>
              <a:ahLst/>
              <a:cxnLst/>
              <a:rect l="l" t="t" r="r" b="b"/>
              <a:pathLst>
                <a:path w="678" h="7890" extrusionOk="0">
                  <a:moveTo>
                    <a:pt x="518" y="0"/>
                  </a:moveTo>
                  <a:cubicBezTo>
                    <a:pt x="479" y="0"/>
                    <a:pt x="439" y="27"/>
                    <a:pt x="426" y="91"/>
                  </a:cubicBezTo>
                  <a:cubicBezTo>
                    <a:pt x="1" y="2644"/>
                    <a:pt x="31" y="5258"/>
                    <a:pt x="457" y="7811"/>
                  </a:cubicBezTo>
                  <a:cubicBezTo>
                    <a:pt x="468" y="7866"/>
                    <a:pt x="502" y="7889"/>
                    <a:pt x="540" y="7889"/>
                  </a:cubicBezTo>
                  <a:cubicBezTo>
                    <a:pt x="605" y="7889"/>
                    <a:pt x="678" y="7817"/>
                    <a:pt x="639" y="7720"/>
                  </a:cubicBezTo>
                  <a:cubicBezTo>
                    <a:pt x="244" y="5227"/>
                    <a:pt x="183" y="2674"/>
                    <a:pt x="609" y="121"/>
                  </a:cubicBezTo>
                  <a:cubicBezTo>
                    <a:pt x="626" y="51"/>
                    <a:pt x="572" y="0"/>
                    <a:pt x="518" y="0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111300" y="2909975"/>
              <a:ext cx="62000" cy="31275"/>
            </a:xfrm>
            <a:custGeom>
              <a:avLst/>
              <a:gdLst/>
              <a:ahLst/>
              <a:cxnLst/>
              <a:rect l="l" t="t" r="r" b="b"/>
              <a:pathLst>
                <a:path w="2480" h="1251" extrusionOk="0">
                  <a:moveTo>
                    <a:pt x="2330" y="0"/>
                  </a:moveTo>
                  <a:cubicBezTo>
                    <a:pt x="2311" y="0"/>
                    <a:pt x="2294" y="8"/>
                    <a:pt x="2280" y="28"/>
                  </a:cubicBezTo>
                  <a:cubicBezTo>
                    <a:pt x="1754" y="671"/>
                    <a:pt x="1032" y="1033"/>
                    <a:pt x="193" y="1033"/>
                  </a:cubicBezTo>
                  <a:cubicBezTo>
                    <a:pt x="160" y="1033"/>
                    <a:pt x="126" y="1032"/>
                    <a:pt x="92" y="1031"/>
                  </a:cubicBezTo>
                  <a:cubicBezTo>
                    <a:pt x="1" y="1031"/>
                    <a:pt x="1" y="1244"/>
                    <a:pt x="92" y="1244"/>
                  </a:cubicBezTo>
                  <a:cubicBezTo>
                    <a:pt x="153" y="1248"/>
                    <a:pt x="214" y="1250"/>
                    <a:pt x="275" y="1250"/>
                  </a:cubicBezTo>
                  <a:cubicBezTo>
                    <a:pt x="1117" y="1250"/>
                    <a:pt x="1894" y="861"/>
                    <a:pt x="2432" y="180"/>
                  </a:cubicBezTo>
                  <a:cubicBezTo>
                    <a:pt x="2480" y="109"/>
                    <a:pt x="2397" y="0"/>
                    <a:pt x="2330" y="0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5468450" y="2073275"/>
              <a:ext cx="673300" cy="592150"/>
            </a:xfrm>
            <a:custGeom>
              <a:avLst/>
              <a:gdLst/>
              <a:ahLst/>
              <a:cxnLst/>
              <a:rect l="l" t="t" r="r" b="b"/>
              <a:pathLst>
                <a:path w="26932" h="23686" extrusionOk="0">
                  <a:moveTo>
                    <a:pt x="24956" y="0"/>
                  </a:moveTo>
                  <a:lnTo>
                    <a:pt x="19211" y="1885"/>
                  </a:lnTo>
                  <a:cubicBezTo>
                    <a:pt x="19515" y="4620"/>
                    <a:pt x="19059" y="12341"/>
                    <a:pt x="12767" y="14317"/>
                  </a:cubicBezTo>
                  <a:cubicBezTo>
                    <a:pt x="10972" y="14877"/>
                    <a:pt x="9322" y="15078"/>
                    <a:pt x="7879" y="15078"/>
                  </a:cubicBezTo>
                  <a:cubicBezTo>
                    <a:pt x="4238" y="15078"/>
                    <a:pt x="1916" y="13800"/>
                    <a:pt x="1916" y="13800"/>
                  </a:cubicBezTo>
                  <a:lnTo>
                    <a:pt x="1" y="21855"/>
                  </a:lnTo>
                  <a:cubicBezTo>
                    <a:pt x="3170" y="23128"/>
                    <a:pt x="6097" y="23685"/>
                    <a:pt x="8750" y="23685"/>
                  </a:cubicBezTo>
                  <a:cubicBezTo>
                    <a:pt x="16864" y="23685"/>
                    <a:pt x="22423" y="18478"/>
                    <a:pt x="24530" y="12614"/>
                  </a:cubicBezTo>
                  <a:cubicBezTo>
                    <a:pt x="26931" y="5897"/>
                    <a:pt x="24956" y="1"/>
                    <a:pt x="24956" y="0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5934275" y="1997225"/>
              <a:ext cx="167200" cy="144450"/>
            </a:xfrm>
            <a:custGeom>
              <a:avLst/>
              <a:gdLst/>
              <a:ahLst/>
              <a:cxnLst/>
              <a:rect l="l" t="t" r="r" b="b"/>
              <a:pathLst>
                <a:path w="6688" h="5778" extrusionOk="0">
                  <a:moveTo>
                    <a:pt x="2032" y="0"/>
                  </a:moveTo>
                  <a:cubicBezTo>
                    <a:pt x="2013" y="0"/>
                    <a:pt x="1995" y="1"/>
                    <a:pt x="1976" y="3"/>
                  </a:cubicBezTo>
                  <a:cubicBezTo>
                    <a:pt x="1672" y="33"/>
                    <a:pt x="1490" y="246"/>
                    <a:pt x="1368" y="550"/>
                  </a:cubicBezTo>
                  <a:cubicBezTo>
                    <a:pt x="1218" y="421"/>
                    <a:pt x="991" y="292"/>
                    <a:pt x="753" y="292"/>
                  </a:cubicBezTo>
                  <a:cubicBezTo>
                    <a:pt x="655" y="292"/>
                    <a:pt x="554" y="314"/>
                    <a:pt x="456" y="367"/>
                  </a:cubicBezTo>
                  <a:cubicBezTo>
                    <a:pt x="0" y="611"/>
                    <a:pt x="122" y="1158"/>
                    <a:pt x="243" y="2161"/>
                  </a:cubicBezTo>
                  <a:cubicBezTo>
                    <a:pt x="335" y="2981"/>
                    <a:pt x="547" y="4501"/>
                    <a:pt x="608" y="5778"/>
                  </a:cubicBezTo>
                  <a:lnTo>
                    <a:pt x="6687" y="4684"/>
                  </a:lnTo>
                  <a:cubicBezTo>
                    <a:pt x="6385" y="2871"/>
                    <a:pt x="5573" y="458"/>
                    <a:pt x="4727" y="458"/>
                  </a:cubicBezTo>
                  <a:cubicBezTo>
                    <a:pt x="4722" y="458"/>
                    <a:pt x="4717" y="458"/>
                    <a:pt x="4712" y="459"/>
                  </a:cubicBezTo>
                  <a:cubicBezTo>
                    <a:pt x="4529" y="459"/>
                    <a:pt x="4377" y="580"/>
                    <a:pt x="4256" y="671"/>
                  </a:cubicBezTo>
                  <a:cubicBezTo>
                    <a:pt x="4081" y="322"/>
                    <a:pt x="3823" y="1"/>
                    <a:pt x="3428" y="1"/>
                  </a:cubicBezTo>
                  <a:cubicBezTo>
                    <a:pt x="3410" y="1"/>
                    <a:pt x="3392" y="1"/>
                    <a:pt x="3374" y="3"/>
                  </a:cubicBezTo>
                  <a:cubicBezTo>
                    <a:pt x="3070" y="33"/>
                    <a:pt x="2918" y="246"/>
                    <a:pt x="2766" y="550"/>
                  </a:cubicBezTo>
                  <a:cubicBezTo>
                    <a:pt x="2565" y="234"/>
                    <a:pt x="2338" y="0"/>
                    <a:pt x="2032" y="0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5966475" y="2009375"/>
              <a:ext cx="14925" cy="47200"/>
            </a:xfrm>
            <a:custGeom>
              <a:avLst/>
              <a:gdLst/>
              <a:ahLst/>
              <a:cxnLst/>
              <a:rect l="l" t="t" r="r" b="b"/>
              <a:pathLst>
                <a:path w="597" h="1888" extrusionOk="0">
                  <a:moveTo>
                    <a:pt x="100" y="0"/>
                  </a:moveTo>
                  <a:cubicBezTo>
                    <a:pt x="51" y="0"/>
                    <a:pt x="0" y="26"/>
                    <a:pt x="19" y="64"/>
                  </a:cubicBezTo>
                  <a:cubicBezTo>
                    <a:pt x="202" y="641"/>
                    <a:pt x="354" y="1188"/>
                    <a:pt x="384" y="1796"/>
                  </a:cubicBezTo>
                  <a:cubicBezTo>
                    <a:pt x="414" y="1857"/>
                    <a:pt x="468" y="1888"/>
                    <a:pt x="513" y="1888"/>
                  </a:cubicBezTo>
                  <a:cubicBezTo>
                    <a:pt x="559" y="1888"/>
                    <a:pt x="597" y="1857"/>
                    <a:pt x="597" y="1796"/>
                  </a:cubicBezTo>
                  <a:cubicBezTo>
                    <a:pt x="506" y="1188"/>
                    <a:pt x="384" y="611"/>
                    <a:pt x="171" y="33"/>
                  </a:cubicBezTo>
                  <a:cubicBezTo>
                    <a:pt x="160" y="10"/>
                    <a:pt x="130" y="0"/>
                    <a:pt x="100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6039450" y="2010350"/>
              <a:ext cx="14900" cy="46425"/>
            </a:xfrm>
            <a:custGeom>
              <a:avLst/>
              <a:gdLst/>
              <a:ahLst/>
              <a:cxnLst/>
              <a:rect l="l" t="t" r="r" b="b"/>
              <a:pathLst>
                <a:path w="596" h="1857" extrusionOk="0">
                  <a:moveTo>
                    <a:pt x="90" y="0"/>
                  </a:moveTo>
                  <a:cubicBezTo>
                    <a:pt x="44" y="0"/>
                    <a:pt x="1" y="33"/>
                    <a:pt x="18" y="86"/>
                  </a:cubicBezTo>
                  <a:cubicBezTo>
                    <a:pt x="201" y="663"/>
                    <a:pt x="353" y="1180"/>
                    <a:pt x="383" y="1788"/>
                  </a:cubicBezTo>
                  <a:cubicBezTo>
                    <a:pt x="413" y="1833"/>
                    <a:pt x="467" y="1856"/>
                    <a:pt x="512" y="1856"/>
                  </a:cubicBezTo>
                  <a:cubicBezTo>
                    <a:pt x="558" y="1856"/>
                    <a:pt x="596" y="1833"/>
                    <a:pt x="596" y="1788"/>
                  </a:cubicBezTo>
                  <a:cubicBezTo>
                    <a:pt x="505" y="1180"/>
                    <a:pt x="383" y="602"/>
                    <a:pt x="170" y="55"/>
                  </a:cubicBezTo>
                  <a:cubicBezTo>
                    <a:pt x="157" y="17"/>
                    <a:pt x="123" y="0"/>
                    <a:pt x="90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6002200" y="2008600"/>
              <a:ext cx="14150" cy="46075"/>
            </a:xfrm>
            <a:custGeom>
              <a:avLst/>
              <a:gdLst/>
              <a:ahLst/>
              <a:cxnLst/>
              <a:rect l="l" t="t" r="r" b="b"/>
              <a:pathLst>
                <a:path w="566" h="1843" extrusionOk="0">
                  <a:moveTo>
                    <a:pt x="100" y="1"/>
                  </a:moveTo>
                  <a:cubicBezTo>
                    <a:pt x="51" y="1"/>
                    <a:pt x="0" y="27"/>
                    <a:pt x="19" y="64"/>
                  </a:cubicBezTo>
                  <a:cubicBezTo>
                    <a:pt x="232" y="642"/>
                    <a:pt x="353" y="1189"/>
                    <a:pt x="414" y="1797"/>
                  </a:cubicBezTo>
                  <a:cubicBezTo>
                    <a:pt x="414" y="1827"/>
                    <a:pt x="452" y="1843"/>
                    <a:pt x="490" y="1843"/>
                  </a:cubicBezTo>
                  <a:cubicBezTo>
                    <a:pt x="528" y="1843"/>
                    <a:pt x="566" y="1827"/>
                    <a:pt x="566" y="1797"/>
                  </a:cubicBezTo>
                  <a:cubicBezTo>
                    <a:pt x="475" y="1189"/>
                    <a:pt x="353" y="612"/>
                    <a:pt x="171" y="34"/>
                  </a:cubicBezTo>
                  <a:cubicBezTo>
                    <a:pt x="159" y="11"/>
                    <a:pt x="130" y="1"/>
                    <a:pt x="100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5340025" y="2314150"/>
              <a:ext cx="408100" cy="352475"/>
            </a:xfrm>
            <a:custGeom>
              <a:avLst/>
              <a:gdLst/>
              <a:ahLst/>
              <a:cxnLst/>
              <a:rect l="l" t="t" r="r" b="b"/>
              <a:pathLst>
                <a:path w="16324" h="14099" extrusionOk="0">
                  <a:moveTo>
                    <a:pt x="1" y="1"/>
                  </a:moveTo>
                  <a:lnTo>
                    <a:pt x="3679" y="11521"/>
                  </a:lnTo>
                  <a:cubicBezTo>
                    <a:pt x="8262" y="13640"/>
                    <a:pt x="11712" y="14099"/>
                    <a:pt x="13841" y="14099"/>
                  </a:cubicBezTo>
                  <a:cubicBezTo>
                    <a:pt x="15468" y="14099"/>
                    <a:pt x="16323" y="13831"/>
                    <a:pt x="16323" y="13831"/>
                  </a:cubicBezTo>
                  <a:cubicBezTo>
                    <a:pt x="14743" y="9211"/>
                    <a:pt x="15837" y="5168"/>
                    <a:pt x="15837" y="5168"/>
                  </a:cubicBezTo>
                  <a:lnTo>
                    <a:pt x="15837" y="5168"/>
                  </a:lnTo>
                  <a:cubicBezTo>
                    <a:pt x="15786" y="5169"/>
                    <a:pt x="15734" y="5170"/>
                    <a:pt x="15683" y="5170"/>
                  </a:cubicBezTo>
                  <a:cubicBezTo>
                    <a:pt x="11471" y="5170"/>
                    <a:pt x="6938" y="301"/>
                    <a:pt x="1" y="1"/>
                  </a:cubicBezTo>
                  <a:close/>
                </a:path>
              </a:pathLst>
            </a:custGeom>
            <a:solidFill>
              <a:srgbClr val="ED4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5648550" y="2435550"/>
              <a:ext cx="33900" cy="229300"/>
            </a:xfrm>
            <a:custGeom>
              <a:avLst/>
              <a:gdLst/>
              <a:ahLst/>
              <a:cxnLst/>
              <a:rect l="l" t="t" r="r" b="b"/>
              <a:pathLst>
                <a:path w="1356" h="9172" extrusionOk="0">
                  <a:moveTo>
                    <a:pt x="1172" y="1"/>
                  </a:moveTo>
                  <a:cubicBezTo>
                    <a:pt x="1123" y="1"/>
                    <a:pt x="1076" y="20"/>
                    <a:pt x="1064" y="69"/>
                  </a:cubicBezTo>
                  <a:cubicBezTo>
                    <a:pt x="61" y="2987"/>
                    <a:pt x="0" y="6209"/>
                    <a:pt x="1095" y="9096"/>
                  </a:cubicBezTo>
                  <a:cubicBezTo>
                    <a:pt x="1120" y="9147"/>
                    <a:pt x="1172" y="9171"/>
                    <a:pt x="1221" y="9171"/>
                  </a:cubicBezTo>
                  <a:cubicBezTo>
                    <a:pt x="1291" y="9171"/>
                    <a:pt x="1356" y="9124"/>
                    <a:pt x="1338" y="9035"/>
                  </a:cubicBezTo>
                  <a:cubicBezTo>
                    <a:pt x="244" y="6178"/>
                    <a:pt x="304" y="2987"/>
                    <a:pt x="1307" y="99"/>
                  </a:cubicBezTo>
                  <a:cubicBezTo>
                    <a:pt x="1326" y="44"/>
                    <a:pt x="1245" y="1"/>
                    <a:pt x="1172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5094575" y="2918500"/>
              <a:ext cx="112800" cy="53875"/>
            </a:xfrm>
            <a:custGeom>
              <a:avLst/>
              <a:gdLst/>
              <a:ahLst/>
              <a:cxnLst/>
              <a:rect l="l" t="t" r="r" b="b"/>
              <a:pathLst>
                <a:path w="4512" h="2155" extrusionOk="0">
                  <a:moveTo>
                    <a:pt x="4354" y="1"/>
                  </a:moveTo>
                  <a:cubicBezTo>
                    <a:pt x="4319" y="1"/>
                    <a:pt x="4284" y="15"/>
                    <a:pt x="4256" y="52"/>
                  </a:cubicBezTo>
                  <a:cubicBezTo>
                    <a:pt x="3437" y="1226"/>
                    <a:pt x="2079" y="1934"/>
                    <a:pt x="622" y="1934"/>
                  </a:cubicBezTo>
                  <a:cubicBezTo>
                    <a:pt x="456" y="1934"/>
                    <a:pt x="290" y="1925"/>
                    <a:pt x="123" y="1906"/>
                  </a:cubicBezTo>
                  <a:cubicBezTo>
                    <a:pt x="1" y="1906"/>
                    <a:pt x="1" y="2119"/>
                    <a:pt x="153" y="2119"/>
                  </a:cubicBezTo>
                  <a:cubicBezTo>
                    <a:pt x="339" y="2143"/>
                    <a:pt x="525" y="2154"/>
                    <a:pt x="710" y="2154"/>
                  </a:cubicBezTo>
                  <a:cubicBezTo>
                    <a:pt x="2188" y="2154"/>
                    <a:pt x="3605" y="1413"/>
                    <a:pt x="4469" y="143"/>
                  </a:cubicBezTo>
                  <a:cubicBezTo>
                    <a:pt x="4512" y="79"/>
                    <a:pt x="4435" y="1"/>
                    <a:pt x="4354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5152725" y="2082400"/>
              <a:ext cx="210250" cy="261450"/>
            </a:xfrm>
            <a:custGeom>
              <a:avLst/>
              <a:gdLst/>
              <a:ahLst/>
              <a:cxnLst/>
              <a:rect l="l" t="t" r="r" b="b"/>
              <a:pathLst>
                <a:path w="8410" h="10458" extrusionOk="0">
                  <a:moveTo>
                    <a:pt x="3580" y="1"/>
                  </a:moveTo>
                  <a:cubicBezTo>
                    <a:pt x="3196" y="1"/>
                    <a:pt x="2839" y="78"/>
                    <a:pt x="2538" y="243"/>
                  </a:cubicBezTo>
                  <a:cubicBezTo>
                    <a:pt x="684" y="1307"/>
                    <a:pt x="806" y="2432"/>
                    <a:pt x="259" y="6596"/>
                  </a:cubicBezTo>
                  <a:cubicBezTo>
                    <a:pt x="1" y="8606"/>
                    <a:pt x="1994" y="8759"/>
                    <a:pt x="2606" y="8759"/>
                  </a:cubicBezTo>
                  <a:cubicBezTo>
                    <a:pt x="2716" y="8759"/>
                    <a:pt x="2781" y="8754"/>
                    <a:pt x="2781" y="8754"/>
                  </a:cubicBezTo>
                  <a:lnTo>
                    <a:pt x="2781" y="8754"/>
                  </a:lnTo>
                  <a:lnTo>
                    <a:pt x="2538" y="9848"/>
                  </a:lnTo>
                  <a:cubicBezTo>
                    <a:pt x="2538" y="9848"/>
                    <a:pt x="3541" y="10426"/>
                    <a:pt x="4879" y="10456"/>
                  </a:cubicBezTo>
                  <a:cubicBezTo>
                    <a:pt x="4920" y="10457"/>
                    <a:pt x="4961" y="10458"/>
                    <a:pt x="5001" y="10458"/>
                  </a:cubicBezTo>
                  <a:cubicBezTo>
                    <a:pt x="6202" y="10458"/>
                    <a:pt x="6885" y="10031"/>
                    <a:pt x="6885" y="10031"/>
                  </a:cubicBezTo>
                  <a:lnTo>
                    <a:pt x="7797" y="5015"/>
                  </a:lnTo>
                  <a:cubicBezTo>
                    <a:pt x="8410" y="2154"/>
                    <a:pt x="5608" y="1"/>
                    <a:pt x="3580" y="1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5235175" y="2182600"/>
              <a:ext cx="7625" cy="14650"/>
            </a:xfrm>
            <a:custGeom>
              <a:avLst/>
              <a:gdLst/>
              <a:ahLst/>
              <a:cxnLst/>
              <a:rect l="l" t="t" r="r" b="b"/>
              <a:pathLst>
                <a:path w="305" h="586" extrusionOk="0">
                  <a:moveTo>
                    <a:pt x="159" y="0"/>
                  </a:moveTo>
                  <a:cubicBezTo>
                    <a:pt x="76" y="0"/>
                    <a:pt x="0" y="139"/>
                    <a:pt x="0" y="278"/>
                  </a:cubicBezTo>
                  <a:cubicBezTo>
                    <a:pt x="0" y="460"/>
                    <a:pt x="61" y="582"/>
                    <a:pt x="152" y="582"/>
                  </a:cubicBezTo>
                  <a:cubicBezTo>
                    <a:pt x="160" y="584"/>
                    <a:pt x="168" y="586"/>
                    <a:pt x="175" y="586"/>
                  </a:cubicBezTo>
                  <a:cubicBezTo>
                    <a:pt x="253" y="586"/>
                    <a:pt x="304" y="447"/>
                    <a:pt x="304" y="308"/>
                  </a:cubicBezTo>
                  <a:cubicBezTo>
                    <a:pt x="304" y="126"/>
                    <a:pt x="243" y="4"/>
                    <a:pt x="183" y="4"/>
                  </a:cubicBezTo>
                  <a:cubicBezTo>
                    <a:pt x="175" y="2"/>
                    <a:pt x="167" y="0"/>
                    <a:pt x="159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5181225" y="2179650"/>
              <a:ext cx="7600" cy="15225"/>
            </a:xfrm>
            <a:custGeom>
              <a:avLst/>
              <a:gdLst/>
              <a:ahLst/>
              <a:cxnLst/>
              <a:rect l="l" t="t" r="r" b="b"/>
              <a:pathLst>
                <a:path w="304" h="609" extrusionOk="0">
                  <a:moveTo>
                    <a:pt x="152" y="1"/>
                  </a:moveTo>
                  <a:cubicBezTo>
                    <a:pt x="91" y="1"/>
                    <a:pt x="0" y="122"/>
                    <a:pt x="0" y="274"/>
                  </a:cubicBezTo>
                  <a:cubicBezTo>
                    <a:pt x="0" y="457"/>
                    <a:pt x="61" y="609"/>
                    <a:pt x="122" y="609"/>
                  </a:cubicBezTo>
                  <a:cubicBezTo>
                    <a:pt x="213" y="609"/>
                    <a:pt x="304" y="457"/>
                    <a:pt x="304" y="305"/>
                  </a:cubicBezTo>
                  <a:cubicBezTo>
                    <a:pt x="304" y="12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5215400" y="2278450"/>
              <a:ext cx="66900" cy="52450"/>
            </a:xfrm>
            <a:custGeom>
              <a:avLst/>
              <a:gdLst/>
              <a:ahLst/>
              <a:cxnLst/>
              <a:rect l="l" t="t" r="r" b="b"/>
              <a:pathLst>
                <a:path w="2676" h="2098" extrusionOk="0">
                  <a:moveTo>
                    <a:pt x="2676" y="0"/>
                  </a:moveTo>
                  <a:lnTo>
                    <a:pt x="2605" y="56"/>
                  </a:lnTo>
                  <a:lnTo>
                    <a:pt x="2605" y="56"/>
                  </a:lnTo>
                  <a:cubicBezTo>
                    <a:pt x="2629" y="37"/>
                    <a:pt x="2652" y="19"/>
                    <a:pt x="2676" y="0"/>
                  </a:cubicBezTo>
                  <a:close/>
                  <a:moveTo>
                    <a:pt x="2605" y="56"/>
                  </a:moveTo>
                  <a:lnTo>
                    <a:pt x="2605" y="56"/>
                  </a:lnTo>
                  <a:cubicBezTo>
                    <a:pt x="1521" y="883"/>
                    <a:pt x="153" y="912"/>
                    <a:pt x="153" y="912"/>
                  </a:cubicBezTo>
                  <a:lnTo>
                    <a:pt x="1" y="2097"/>
                  </a:lnTo>
                  <a:lnTo>
                    <a:pt x="2605" y="56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5204775" y="2224450"/>
              <a:ext cx="23775" cy="10050"/>
            </a:xfrm>
            <a:custGeom>
              <a:avLst/>
              <a:gdLst/>
              <a:ahLst/>
              <a:cxnLst/>
              <a:rect l="l" t="t" r="r" b="b"/>
              <a:pathLst>
                <a:path w="951" h="402" extrusionOk="0">
                  <a:moveTo>
                    <a:pt x="831" y="0"/>
                  </a:moveTo>
                  <a:cubicBezTo>
                    <a:pt x="808" y="0"/>
                    <a:pt x="783" y="10"/>
                    <a:pt x="760" y="32"/>
                  </a:cubicBezTo>
                  <a:cubicBezTo>
                    <a:pt x="654" y="160"/>
                    <a:pt x="519" y="213"/>
                    <a:pt x="385" y="213"/>
                  </a:cubicBezTo>
                  <a:cubicBezTo>
                    <a:pt x="326" y="213"/>
                    <a:pt x="268" y="203"/>
                    <a:pt x="213" y="184"/>
                  </a:cubicBezTo>
                  <a:cubicBezTo>
                    <a:pt x="61" y="184"/>
                    <a:pt x="0" y="336"/>
                    <a:pt x="122" y="367"/>
                  </a:cubicBezTo>
                  <a:cubicBezTo>
                    <a:pt x="193" y="391"/>
                    <a:pt x="267" y="402"/>
                    <a:pt x="340" y="402"/>
                  </a:cubicBezTo>
                  <a:cubicBezTo>
                    <a:pt x="546" y="402"/>
                    <a:pt x="747" y="311"/>
                    <a:pt x="882" y="154"/>
                  </a:cubicBezTo>
                  <a:cubicBezTo>
                    <a:pt x="950" y="86"/>
                    <a:pt x="899" y="0"/>
                    <a:pt x="831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5159175" y="2188775"/>
              <a:ext cx="20550" cy="59300"/>
            </a:xfrm>
            <a:custGeom>
              <a:avLst/>
              <a:gdLst/>
              <a:ahLst/>
              <a:cxnLst/>
              <a:rect l="l" t="t" r="r" b="b"/>
              <a:pathLst>
                <a:path w="822" h="2372" extrusionOk="0">
                  <a:moveTo>
                    <a:pt x="274" y="0"/>
                  </a:moveTo>
                  <a:cubicBezTo>
                    <a:pt x="213" y="639"/>
                    <a:pt x="122" y="1399"/>
                    <a:pt x="1" y="2280"/>
                  </a:cubicBezTo>
                  <a:lnTo>
                    <a:pt x="1" y="2371"/>
                  </a:lnTo>
                  <a:cubicBezTo>
                    <a:pt x="517" y="2189"/>
                    <a:pt x="821" y="1642"/>
                    <a:pt x="821" y="1064"/>
                  </a:cubicBezTo>
                  <a:cubicBezTo>
                    <a:pt x="821" y="669"/>
                    <a:pt x="578" y="274"/>
                    <a:pt x="274" y="0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5159175" y="2188775"/>
              <a:ext cx="20550" cy="59300"/>
            </a:xfrm>
            <a:custGeom>
              <a:avLst/>
              <a:gdLst/>
              <a:ahLst/>
              <a:cxnLst/>
              <a:rect l="l" t="t" r="r" b="b"/>
              <a:pathLst>
                <a:path w="822" h="2372" extrusionOk="0">
                  <a:moveTo>
                    <a:pt x="274" y="0"/>
                  </a:moveTo>
                  <a:cubicBezTo>
                    <a:pt x="213" y="639"/>
                    <a:pt x="122" y="1399"/>
                    <a:pt x="1" y="2280"/>
                  </a:cubicBezTo>
                  <a:lnTo>
                    <a:pt x="1" y="2371"/>
                  </a:lnTo>
                  <a:cubicBezTo>
                    <a:pt x="517" y="2189"/>
                    <a:pt x="821" y="1642"/>
                    <a:pt x="821" y="1064"/>
                  </a:cubicBezTo>
                  <a:cubicBezTo>
                    <a:pt x="821" y="669"/>
                    <a:pt x="578" y="274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5193375" y="2160650"/>
              <a:ext cx="22825" cy="53975"/>
            </a:xfrm>
            <a:custGeom>
              <a:avLst/>
              <a:gdLst/>
              <a:ahLst/>
              <a:cxnLst/>
              <a:rect l="l" t="t" r="r" b="b"/>
              <a:pathLst>
                <a:path w="913" h="2159" extrusionOk="0">
                  <a:moveTo>
                    <a:pt x="456" y="1"/>
                  </a:moveTo>
                  <a:lnTo>
                    <a:pt x="0" y="2159"/>
                  </a:lnTo>
                  <a:lnTo>
                    <a:pt x="912" y="215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5229850" y="2151350"/>
              <a:ext cx="19025" cy="9525"/>
            </a:xfrm>
            <a:custGeom>
              <a:avLst/>
              <a:gdLst/>
              <a:ahLst/>
              <a:cxnLst/>
              <a:rect l="l" t="t" r="r" b="b"/>
              <a:pathLst>
                <a:path w="761" h="381" extrusionOk="0">
                  <a:moveTo>
                    <a:pt x="299" y="0"/>
                  </a:moveTo>
                  <a:cubicBezTo>
                    <a:pt x="153" y="0"/>
                    <a:pt x="25" y="55"/>
                    <a:pt x="0" y="130"/>
                  </a:cubicBezTo>
                  <a:cubicBezTo>
                    <a:pt x="0" y="221"/>
                    <a:pt x="152" y="342"/>
                    <a:pt x="335" y="373"/>
                  </a:cubicBezTo>
                  <a:cubicBezTo>
                    <a:pt x="372" y="378"/>
                    <a:pt x="409" y="381"/>
                    <a:pt x="444" y="381"/>
                  </a:cubicBezTo>
                  <a:cubicBezTo>
                    <a:pt x="607" y="381"/>
                    <a:pt x="735" y="326"/>
                    <a:pt x="760" y="251"/>
                  </a:cubicBezTo>
                  <a:cubicBezTo>
                    <a:pt x="760" y="130"/>
                    <a:pt x="608" y="38"/>
                    <a:pt x="396" y="8"/>
                  </a:cubicBezTo>
                  <a:cubicBezTo>
                    <a:pt x="363" y="3"/>
                    <a:pt x="331" y="0"/>
                    <a:pt x="299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5176650" y="2150975"/>
              <a:ext cx="19025" cy="11600"/>
            </a:xfrm>
            <a:custGeom>
              <a:avLst/>
              <a:gdLst/>
              <a:ahLst/>
              <a:cxnLst/>
              <a:rect l="l" t="t" r="r" b="b"/>
              <a:pathLst>
                <a:path w="761" h="464" extrusionOk="0">
                  <a:moveTo>
                    <a:pt x="511" y="0"/>
                  </a:moveTo>
                  <a:cubicBezTo>
                    <a:pt x="449" y="0"/>
                    <a:pt x="377" y="17"/>
                    <a:pt x="305" y="53"/>
                  </a:cubicBezTo>
                  <a:cubicBezTo>
                    <a:pt x="92" y="84"/>
                    <a:pt x="1" y="236"/>
                    <a:pt x="31" y="357"/>
                  </a:cubicBezTo>
                  <a:cubicBezTo>
                    <a:pt x="51" y="417"/>
                    <a:pt x="135" y="463"/>
                    <a:pt x="250" y="463"/>
                  </a:cubicBezTo>
                  <a:cubicBezTo>
                    <a:pt x="312" y="463"/>
                    <a:pt x="382" y="450"/>
                    <a:pt x="457" y="418"/>
                  </a:cubicBezTo>
                  <a:cubicBezTo>
                    <a:pt x="639" y="388"/>
                    <a:pt x="761" y="236"/>
                    <a:pt x="700" y="114"/>
                  </a:cubicBezTo>
                  <a:cubicBezTo>
                    <a:pt x="681" y="41"/>
                    <a:pt x="607" y="0"/>
                    <a:pt x="511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5314950" y="2191025"/>
              <a:ext cx="66150" cy="62475"/>
            </a:xfrm>
            <a:custGeom>
              <a:avLst/>
              <a:gdLst/>
              <a:ahLst/>
              <a:cxnLst/>
              <a:rect l="l" t="t" r="r" b="b"/>
              <a:pathLst>
                <a:path w="2646" h="2499" extrusionOk="0">
                  <a:moveTo>
                    <a:pt x="1305" y="0"/>
                  </a:moveTo>
                  <a:cubicBezTo>
                    <a:pt x="1286" y="0"/>
                    <a:pt x="1266" y="1"/>
                    <a:pt x="1247" y="2"/>
                  </a:cubicBezTo>
                  <a:cubicBezTo>
                    <a:pt x="548" y="2"/>
                    <a:pt x="1" y="609"/>
                    <a:pt x="1" y="1278"/>
                  </a:cubicBezTo>
                  <a:cubicBezTo>
                    <a:pt x="59" y="1943"/>
                    <a:pt x="557" y="2498"/>
                    <a:pt x="1233" y="2498"/>
                  </a:cubicBezTo>
                  <a:cubicBezTo>
                    <a:pt x="1268" y="2498"/>
                    <a:pt x="1303" y="2497"/>
                    <a:pt x="1338" y="2494"/>
                  </a:cubicBezTo>
                  <a:cubicBezTo>
                    <a:pt x="2068" y="2494"/>
                    <a:pt x="2645" y="1947"/>
                    <a:pt x="2584" y="1217"/>
                  </a:cubicBezTo>
                  <a:cubicBezTo>
                    <a:pt x="2555" y="537"/>
                    <a:pt x="2007" y="0"/>
                    <a:pt x="1305" y="0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5332425" y="2206950"/>
              <a:ext cx="25850" cy="21350"/>
            </a:xfrm>
            <a:custGeom>
              <a:avLst/>
              <a:gdLst/>
              <a:ahLst/>
              <a:cxnLst/>
              <a:rect l="l" t="t" r="r" b="b"/>
              <a:pathLst>
                <a:path w="1034" h="854" extrusionOk="0">
                  <a:moveTo>
                    <a:pt x="855" y="1"/>
                  </a:moveTo>
                  <a:cubicBezTo>
                    <a:pt x="421" y="1"/>
                    <a:pt x="30" y="326"/>
                    <a:pt x="1" y="763"/>
                  </a:cubicBezTo>
                  <a:cubicBezTo>
                    <a:pt x="1" y="824"/>
                    <a:pt x="39" y="854"/>
                    <a:pt x="77" y="854"/>
                  </a:cubicBezTo>
                  <a:cubicBezTo>
                    <a:pt x="115" y="854"/>
                    <a:pt x="153" y="824"/>
                    <a:pt x="153" y="763"/>
                  </a:cubicBezTo>
                  <a:cubicBezTo>
                    <a:pt x="182" y="417"/>
                    <a:pt x="484" y="153"/>
                    <a:pt x="853" y="153"/>
                  </a:cubicBezTo>
                  <a:cubicBezTo>
                    <a:pt x="873" y="153"/>
                    <a:pt x="893" y="153"/>
                    <a:pt x="913" y="155"/>
                  </a:cubicBezTo>
                  <a:cubicBezTo>
                    <a:pt x="922" y="157"/>
                    <a:pt x="931" y="158"/>
                    <a:pt x="939" y="158"/>
                  </a:cubicBezTo>
                  <a:cubicBezTo>
                    <a:pt x="1034" y="158"/>
                    <a:pt x="1025" y="3"/>
                    <a:pt x="913" y="3"/>
                  </a:cubicBezTo>
                  <a:cubicBezTo>
                    <a:pt x="893" y="2"/>
                    <a:pt x="874" y="1"/>
                    <a:pt x="855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5204000" y="2070275"/>
              <a:ext cx="153525" cy="136000"/>
            </a:xfrm>
            <a:custGeom>
              <a:avLst/>
              <a:gdLst/>
              <a:ahLst/>
              <a:cxnLst/>
              <a:rect l="l" t="t" r="r" b="b"/>
              <a:pathLst>
                <a:path w="6141" h="5440" extrusionOk="0">
                  <a:moveTo>
                    <a:pt x="2305" y="0"/>
                  </a:moveTo>
                  <a:cubicBezTo>
                    <a:pt x="1630" y="0"/>
                    <a:pt x="953" y="197"/>
                    <a:pt x="426" y="607"/>
                  </a:cubicBezTo>
                  <a:lnTo>
                    <a:pt x="1" y="850"/>
                  </a:lnTo>
                  <a:cubicBezTo>
                    <a:pt x="31" y="1518"/>
                    <a:pt x="639" y="2066"/>
                    <a:pt x="1278" y="2309"/>
                  </a:cubicBezTo>
                  <a:cubicBezTo>
                    <a:pt x="1946" y="2582"/>
                    <a:pt x="2645" y="2704"/>
                    <a:pt x="3314" y="2977"/>
                  </a:cubicBezTo>
                  <a:cubicBezTo>
                    <a:pt x="3952" y="3281"/>
                    <a:pt x="4530" y="3889"/>
                    <a:pt x="4439" y="4558"/>
                  </a:cubicBezTo>
                  <a:cubicBezTo>
                    <a:pt x="4439" y="4740"/>
                    <a:pt x="4378" y="4923"/>
                    <a:pt x="4408" y="5136"/>
                  </a:cubicBezTo>
                  <a:cubicBezTo>
                    <a:pt x="4469" y="5318"/>
                    <a:pt x="4712" y="5439"/>
                    <a:pt x="4895" y="5439"/>
                  </a:cubicBezTo>
                  <a:cubicBezTo>
                    <a:pt x="5138" y="5439"/>
                    <a:pt x="5320" y="5348"/>
                    <a:pt x="5472" y="5196"/>
                  </a:cubicBezTo>
                  <a:cubicBezTo>
                    <a:pt x="5898" y="4862"/>
                    <a:pt x="6110" y="4345"/>
                    <a:pt x="6141" y="3798"/>
                  </a:cubicBezTo>
                  <a:cubicBezTo>
                    <a:pt x="6141" y="3281"/>
                    <a:pt x="5989" y="2734"/>
                    <a:pt x="5746" y="2248"/>
                  </a:cubicBezTo>
                  <a:cubicBezTo>
                    <a:pt x="5229" y="1336"/>
                    <a:pt x="4408" y="546"/>
                    <a:pt x="3405" y="181"/>
                  </a:cubicBezTo>
                  <a:cubicBezTo>
                    <a:pt x="3057" y="61"/>
                    <a:pt x="2681" y="0"/>
                    <a:pt x="2305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021650" y="2328450"/>
              <a:ext cx="77550" cy="128600"/>
            </a:xfrm>
            <a:custGeom>
              <a:avLst/>
              <a:gdLst/>
              <a:ahLst/>
              <a:cxnLst/>
              <a:rect l="l" t="t" r="r" b="b"/>
              <a:pathLst>
                <a:path w="3102" h="5144" extrusionOk="0">
                  <a:moveTo>
                    <a:pt x="2975" y="0"/>
                  </a:moveTo>
                  <a:cubicBezTo>
                    <a:pt x="2366" y="0"/>
                    <a:pt x="1484" y="401"/>
                    <a:pt x="973" y="1252"/>
                  </a:cubicBezTo>
                  <a:cubicBezTo>
                    <a:pt x="153" y="2468"/>
                    <a:pt x="1" y="4049"/>
                    <a:pt x="609" y="4748"/>
                  </a:cubicBezTo>
                  <a:cubicBezTo>
                    <a:pt x="730" y="4869"/>
                    <a:pt x="913" y="5113"/>
                    <a:pt x="1065" y="5143"/>
                  </a:cubicBezTo>
                  <a:cubicBezTo>
                    <a:pt x="1794" y="4079"/>
                    <a:pt x="2949" y="1161"/>
                    <a:pt x="3101" y="6"/>
                  </a:cubicBezTo>
                  <a:cubicBezTo>
                    <a:pt x="3061" y="2"/>
                    <a:pt x="3019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3994250" y="2224475"/>
              <a:ext cx="436975" cy="734100"/>
            </a:xfrm>
            <a:custGeom>
              <a:avLst/>
              <a:gdLst/>
              <a:ahLst/>
              <a:cxnLst/>
              <a:rect l="l" t="t" r="r" b="b"/>
              <a:pathLst>
                <a:path w="17479" h="29364" extrusionOk="0">
                  <a:moveTo>
                    <a:pt x="3253" y="1"/>
                  </a:moveTo>
                  <a:lnTo>
                    <a:pt x="1" y="6627"/>
                  </a:lnTo>
                  <a:cubicBezTo>
                    <a:pt x="1" y="6627"/>
                    <a:pt x="4560" y="7478"/>
                    <a:pt x="7782" y="12494"/>
                  </a:cubicBezTo>
                  <a:cubicBezTo>
                    <a:pt x="11004" y="17478"/>
                    <a:pt x="6901" y="23102"/>
                    <a:pt x="5168" y="24773"/>
                  </a:cubicBezTo>
                  <a:lnTo>
                    <a:pt x="8056" y="29363"/>
                  </a:lnTo>
                  <a:cubicBezTo>
                    <a:pt x="8056" y="29363"/>
                    <a:pt x="12798" y="26445"/>
                    <a:pt x="14956" y="20396"/>
                  </a:cubicBezTo>
                  <a:cubicBezTo>
                    <a:pt x="17478" y="13405"/>
                    <a:pt x="15138" y="3740"/>
                    <a:pt x="3253" y="1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4052025" y="2830125"/>
              <a:ext cx="174025" cy="153550"/>
            </a:xfrm>
            <a:custGeom>
              <a:avLst/>
              <a:gdLst/>
              <a:ahLst/>
              <a:cxnLst/>
              <a:rect l="l" t="t" r="r" b="b"/>
              <a:pathLst>
                <a:path w="6961" h="6142" extrusionOk="0">
                  <a:moveTo>
                    <a:pt x="3374" y="0"/>
                  </a:moveTo>
                  <a:cubicBezTo>
                    <a:pt x="2614" y="821"/>
                    <a:pt x="1641" y="1794"/>
                    <a:pt x="1064" y="2280"/>
                  </a:cubicBezTo>
                  <a:cubicBezTo>
                    <a:pt x="426" y="2857"/>
                    <a:pt x="0" y="3192"/>
                    <a:pt x="182" y="3617"/>
                  </a:cubicBezTo>
                  <a:cubicBezTo>
                    <a:pt x="304" y="3921"/>
                    <a:pt x="638" y="3982"/>
                    <a:pt x="912" y="3982"/>
                  </a:cubicBezTo>
                  <a:cubicBezTo>
                    <a:pt x="821" y="4256"/>
                    <a:pt x="821" y="4529"/>
                    <a:pt x="1033" y="4742"/>
                  </a:cubicBezTo>
                  <a:cubicBezTo>
                    <a:pt x="1140" y="4879"/>
                    <a:pt x="1269" y="4924"/>
                    <a:pt x="1413" y="4924"/>
                  </a:cubicBezTo>
                  <a:cubicBezTo>
                    <a:pt x="1558" y="4924"/>
                    <a:pt x="1717" y="4879"/>
                    <a:pt x="1885" y="4833"/>
                  </a:cubicBezTo>
                  <a:lnTo>
                    <a:pt x="1885" y="4833"/>
                  </a:lnTo>
                  <a:cubicBezTo>
                    <a:pt x="1824" y="5076"/>
                    <a:pt x="1793" y="5350"/>
                    <a:pt x="1976" y="5532"/>
                  </a:cubicBezTo>
                  <a:cubicBezTo>
                    <a:pt x="2113" y="5669"/>
                    <a:pt x="2265" y="5722"/>
                    <a:pt x="2428" y="5722"/>
                  </a:cubicBezTo>
                  <a:cubicBezTo>
                    <a:pt x="2591" y="5722"/>
                    <a:pt x="2766" y="5669"/>
                    <a:pt x="2948" y="5593"/>
                  </a:cubicBezTo>
                  <a:cubicBezTo>
                    <a:pt x="3009" y="5745"/>
                    <a:pt x="3040" y="5897"/>
                    <a:pt x="3161" y="6019"/>
                  </a:cubicBezTo>
                  <a:cubicBezTo>
                    <a:pt x="3251" y="6103"/>
                    <a:pt x="3378" y="6141"/>
                    <a:pt x="3535" y="6141"/>
                  </a:cubicBezTo>
                  <a:cubicBezTo>
                    <a:pt x="4335" y="6141"/>
                    <a:pt x="5893" y="5141"/>
                    <a:pt x="6961" y="4225"/>
                  </a:cubicBezTo>
                  <a:lnTo>
                    <a:pt x="3374" y="0"/>
                  </a:ln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4072025" y="2904525"/>
              <a:ext cx="36800" cy="27575"/>
            </a:xfrm>
            <a:custGeom>
              <a:avLst/>
              <a:gdLst/>
              <a:ahLst/>
              <a:cxnLst/>
              <a:rect l="l" t="t" r="r" b="b"/>
              <a:pathLst>
                <a:path w="1472" h="1103" extrusionOk="0">
                  <a:moveTo>
                    <a:pt x="1379" y="0"/>
                  </a:moveTo>
                  <a:cubicBezTo>
                    <a:pt x="1362" y="0"/>
                    <a:pt x="1344" y="9"/>
                    <a:pt x="1328" y="33"/>
                  </a:cubicBezTo>
                  <a:cubicBezTo>
                    <a:pt x="933" y="398"/>
                    <a:pt x="537" y="702"/>
                    <a:pt x="82" y="976"/>
                  </a:cubicBezTo>
                  <a:cubicBezTo>
                    <a:pt x="0" y="1003"/>
                    <a:pt x="64" y="1102"/>
                    <a:pt x="122" y="1102"/>
                  </a:cubicBezTo>
                  <a:cubicBezTo>
                    <a:pt x="129" y="1102"/>
                    <a:pt x="136" y="1101"/>
                    <a:pt x="142" y="1097"/>
                  </a:cubicBezTo>
                  <a:cubicBezTo>
                    <a:pt x="598" y="824"/>
                    <a:pt x="1024" y="489"/>
                    <a:pt x="1449" y="94"/>
                  </a:cubicBezTo>
                  <a:cubicBezTo>
                    <a:pt x="1472" y="72"/>
                    <a:pt x="1428" y="0"/>
                    <a:pt x="1379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4123600" y="2946300"/>
              <a:ext cx="36150" cy="27575"/>
            </a:xfrm>
            <a:custGeom>
              <a:avLst/>
              <a:gdLst/>
              <a:ahLst/>
              <a:cxnLst/>
              <a:rect l="l" t="t" r="r" b="b"/>
              <a:pathLst>
                <a:path w="1446" h="1103" extrusionOk="0">
                  <a:moveTo>
                    <a:pt x="1353" y="1"/>
                  </a:moveTo>
                  <a:cubicBezTo>
                    <a:pt x="1335" y="1"/>
                    <a:pt x="1317" y="10"/>
                    <a:pt x="1301" y="34"/>
                  </a:cubicBezTo>
                  <a:cubicBezTo>
                    <a:pt x="937" y="399"/>
                    <a:pt x="511" y="703"/>
                    <a:pt x="55" y="976"/>
                  </a:cubicBezTo>
                  <a:cubicBezTo>
                    <a:pt x="1" y="1004"/>
                    <a:pt x="43" y="1103"/>
                    <a:pt x="117" y="1103"/>
                  </a:cubicBezTo>
                  <a:cubicBezTo>
                    <a:pt x="127" y="1103"/>
                    <a:pt x="136" y="1101"/>
                    <a:pt x="146" y="1098"/>
                  </a:cubicBezTo>
                  <a:cubicBezTo>
                    <a:pt x="602" y="824"/>
                    <a:pt x="997" y="490"/>
                    <a:pt x="1423" y="95"/>
                  </a:cubicBezTo>
                  <a:cubicBezTo>
                    <a:pt x="1445" y="73"/>
                    <a:pt x="1402" y="1"/>
                    <a:pt x="1353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4095650" y="2925700"/>
              <a:ext cx="36725" cy="26950"/>
            </a:xfrm>
            <a:custGeom>
              <a:avLst/>
              <a:gdLst/>
              <a:ahLst/>
              <a:cxnLst/>
              <a:rect l="l" t="t" r="r" b="b"/>
              <a:pathLst>
                <a:path w="1469" h="1078" extrusionOk="0">
                  <a:moveTo>
                    <a:pt x="1361" y="1"/>
                  </a:moveTo>
                  <a:cubicBezTo>
                    <a:pt x="1350" y="1"/>
                    <a:pt x="1338" y="3"/>
                    <a:pt x="1325" y="7"/>
                  </a:cubicBezTo>
                  <a:cubicBezTo>
                    <a:pt x="960" y="402"/>
                    <a:pt x="535" y="706"/>
                    <a:pt x="79" y="980"/>
                  </a:cubicBezTo>
                  <a:cubicBezTo>
                    <a:pt x="0" y="1006"/>
                    <a:pt x="57" y="1077"/>
                    <a:pt x="113" y="1077"/>
                  </a:cubicBezTo>
                  <a:cubicBezTo>
                    <a:pt x="122" y="1077"/>
                    <a:pt x="131" y="1075"/>
                    <a:pt x="140" y="1071"/>
                  </a:cubicBezTo>
                  <a:cubicBezTo>
                    <a:pt x="596" y="828"/>
                    <a:pt x="1021" y="463"/>
                    <a:pt x="1416" y="98"/>
                  </a:cubicBezTo>
                  <a:cubicBezTo>
                    <a:pt x="1468" y="72"/>
                    <a:pt x="1431" y="1"/>
                    <a:pt x="1361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3961575" y="2198650"/>
              <a:ext cx="375425" cy="339700"/>
            </a:xfrm>
            <a:custGeom>
              <a:avLst/>
              <a:gdLst/>
              <a:ahLst/>
              <a:cxnLst/>
              <a:rect l="l" t="t" r="r" b="b"/>
              <a:pathLst>
                <a:path w="15017" h="13588" extrusionOk="0">
                  <a:moveTo>
                    <a:pt x="1" y="1"/>
                  </a:moveTo>
                  <a:lnTo>
                    <a:pt x="1004" y="7204"/>
                  </a:lnTo>
                  <a:cubicBezTo>
                    <a:pt x="5442" y="9089"/>
                    <a:pt x="7752" y="11733"/>
                    <a:pt x="9120" y="13587"/>
                  </a:cubicBezTo>
                  <a:cubicBezTo>
                    <a:pt x="9120" y="13587"/>
                    <a:pt x="11247" y="10913"/>
                    <a:pt x="15016" y="8633"/>
                  </a:cubicBezTo>
                  <a:cubicBezTo>
                    <a:pt x="15016" y="8633"/>
                    <a:pt x="10761" y="487"/>
                    <a:pt x="1" y="1"/>
                  </a:cubicBezTo>
                  <a:close/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4160050" y="2368175"/>
              <a:ext cx="154250" cy="138450"/>
            </a:xfrm>
            <a:custGeom>
              <a:avLst/>
              <a:gdLst/>
              <a:ahLst/>
              <a:cxnLst/>
              <a:rect l="l" t="t" r="r" b="b"/>
              <a:pathLst>
                <a:path w="6170" h="5538" extrusionOk="0">
                  <a:moveTo>
                    <a:pt x="6044" y="0"/>
                  </a:moveTo>
                  <a:cubicBezTo>
                    <a:pt x="6024" y="0"/>
                    <a:pt x="6003" y="8"/>
                    <a:pt x="5983" y="28"/>
                  </a:cubicBezTo>
                  <a:cubicBezTo>
                    <a:pt x="3643" y="1366"/>
                    <a:pt x="1606" y="3220"/>
                    <a:pt x="86" y="5408"/>
                  </a:cubicBezTo>
                  <a:cubicBezTo>
                    <a:pt x="0" y="5473"/>
                    <a:pt x="66" y="5537"/>
                    <a:pt x="145" y="5537"/>
                  </a:cubicBezTo>
                  <a:cubicBezTo>
                    <a:pt x="177" y="5537"/>
                    <a:pt x="212" y="5526"/>
                    <a:pt x="238" y="5499"/>
                  </a:cubicBezTo>
                  <a:cubicBezTo>
                    <a:pt x="1758" y="3280"/>
                    <a:pt x="3764" y="1487"/>
                    <a:pt x="6074" y="180"/>
                  </a:cubicBezTo>
                  <a:cubicBezTo>
                    <a:pt x="6170" y="109"/>
                    <a:pt x="6116" y="0"/>
                    <a:pt x="6044" y="0"/>
                  </a:cubicBezTo>
                  <a:close/>
                </a:path>
              </a:pathLst>
            </a:custGeom>
            <a:solidFill>
              <a:srgbClr val="168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4323300" y="2666825"/>
              <a:ext cx="60800" cy="118475"/>
            </a:xfrm>
            <a:custGeom>
              <a:avLst/>
              <a:gdLst/>
              <a:ahLst/>
              <a:cxnLst/>
              <a:rect l="l" t="t" r="r" b="b"/>
              <a:pathLst>
                <a:path w="2432" h="4739" extrusionOk="0">
                  <a:moveTo>
                    <a:pt x="2291" y="1"/>
                  </a:moveTo>
                  <a:cubicBezTo>
                    <a:pt x="2172" y="1"/>
                    <a:pt x="2017" y="28"/>
                    <a:pt x="1915" y="28"/>
                  </a:cubicBezTo>
                  <a:cubicBezTo>
                    <a:pt x="1064" y="180"/>
                    <a:pt x="274" y="1335"/>
                    <a:pt x="122" y="2672"/>
                  </a:cubicBezTo>
                  <a:cubicBezTo>
                    <a:pt x="0" y="3614"/>
                    <a:pt x="426" y="4435"/>
                    <a:pt x="882" y="4739"/>
                  </a:cubicBezTo>
                  <a:cubicBezTo>
                    <a:pt x="1429" y="3888"/>
                    <a:pt x="2341" y="1213"/>
                    <a:pt x="2432" y="28"/>
                  </a:cubicBezTo>
                  <a:cubicBezTo>
                    <a:pt x="2402" y="7"/>
                    <a:pt x="235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3384825" y="2234375"/>
              <a:ext cx="425575" cy="740900"/>
            </a:xfrm>
            <a:custGeom>
              <a:avLst/>
              <a:gdLst/>
              <a:ahLst/>
              <a:cxnLst/>
              <a:rect l="l" t="t" r="r" b="b"/>
              <a:pathLst>
                <a:path w="17023" h="29636" extrusionOk="0">
                  <a:moveTo>
                    <a:pt x="13375" y="0"/>
                  </a:moveTo>
                  <a:cubicBezTo>
                    <a:pt x="1764" y="4499"/>
                    <a:pt x="1" y="14256"/>
                    <a:pt x="2919" y="21095"/>
                  </a:cubicBezTo>
                  <a:cubicBezTo>
                    <a:pt x="5472" y="26991"/>
                    <a:pt x="10396" y="29636"/>
                    <a:pt x="10396" y="29636"/>
                  </a:cubicBezTo>
                  <a:lnTo>
                    <a:pt x="12980" y="24864"/>
                  </a:lnTo>
                  <a:cubicBezTo>
                    <a:pt x="11065" y="23253"/>
                    <a:pt x="6657" y="17903"/>
                    <a:pt x="9575" y="12736"/>
                  </a:cubicBezTo>
                  <a:cubicBezTo>
                    <a:pt x="12524" y="7569"/>
                    <a:pt x="17022" y="6444"/>
                    <a:pt x="17022" y="6444"/>
                  </a:cubicBezTo>
                  <a:lnTo>
                    <a:pt x="13375" y="0"/>
                  </a:ln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3612025" y="2844550"/>
              <a:ext cx="171775" cy="152150"/>
            </a:xfrm>
            <a:custGeom>
              <a:avLst/>
              <a:gdLst/>
              <a:ahLst/>
              <a:cxnLst/>
              <a:rect l="l" t="t" r="r" b="b"/>
              <a:pathLst>
                <a:path w="6871" h="6086" extrusionOk="0">
                  <a:moveTo>
                    <a:pt x="3314" y="1"/>
                  </a:moveTo>
                  <a:lnTo>
                    <a:pt x="1" y="4347"/>
                  </a:lnTo>
                  <a:cubicBezTo>
                    <a:pt x="1086" y="5186"/>
                    <a:pt x="2613" y="6085"/>
                    <a:pt x="3441" y="6085"/>
                  </a:cubicBezTo>
                  <a:cubicBezTo>
                    <a:pt x="3634" y="6085"/>
                    <a:pt x="3789" y="6037"/>
                    <a:pt x="3892" y="5928"/>
                  </a:cubicBezTo>
                  <a:cubicBezTo>
                    <a:pt x="3983" y="5806"/>
                    <a:pt x="4013" y="5654"/>
                    <a:pt x="4013" y="5502"/>
                  </a:cubicBezTo>
                  <a:cubicBezTo>
                    <a:pt x="4203" y="5575"/>
                    <a:pt x="4386" y="5620"/>
                    <a:pt x="4552" y="5620"/>
                  </a:cubicBezTo>
                  <a:cubicBezTo>
                    <a:pt x="4731" y="5620"/>
                    <a:pt x="4890" y="5568"/>
                    <a:pt x="5016" y="5442"/>
                  </a:cubicBezTo>
                  <a:cubicBezTo>
                    <a:pt x="5168" y="5198"/>
                    <a:pt x="5168" y="4986"/>
                    <a:pt x="5047" y="4712"/>
                  </a:cubicBezTo>
                  <a:lnTo>
                    <a:pt x="5047" y="4712"/>
                  </a:lnTo>
                  <a:cubicBezTo>
                    <a:pt x="5220" y="4741"/>
                    <a:pt x="5387" y="4777"/>
                    <a:pt x="5534" y="4777"/>
                  </a:cubicBezTo>
                  <a:cubicBezTo>
                    <a:pt x="5696" y="4777"/>
                    <a:pt x="5833" y="4734"/>
                    <a:pt x="5928" y="4591"/>
                  </a:cubicBezTo>
                  <a:cubicBezTo>
                    <a:pt x="6110" y="4347"/>
                    <a:pt x="6080" y="4104"/>
                    <a:pt x="6019" y="3831"/>
                  </a:cubicBezTo>
                  <a:cubicBezTo>
                    <a:pt x="6262" y="3831"/>
                    <a:pt x="6627" y="3709"/>
                    <a:pt x="6718" y="3405"/>
                  </a:cubicBezTo>
                  <a:cubicBezTo>
                    <a:pt x="6870" y="2980"/>
                    <a:pt x="6475" y="2645"/>
                    <a:pt x="5776" y="2128"/>
                  </a:cubicBezTo>
                  <a:cubicBezTo>
                    <a:pt x="5199" y="1673"/>
                    <a:pt x="4135" y="761"/>
                    <a:pt x="3314" y="1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3726700" y="2915775"/>
              <a:ext cx="37800" cy="25725"/>
            </a:xfrm>
            <a:custGeom>
              <a:avLst/>
              <a:gdLst/>
              <a:ahLst/>
              <a:cxnLst/>
              <a:rect l="l" t="t" r="r" b="b"/>
              <a:pathLst>
                <a:path w="1512" h="1029" extrusionOk="0">
                  <a:moveTo>
                    <a:pt x="91" y="1"/>
                  </a:moveTo>
                  <a:cubicBezTo>
                    <a:pt x="41" y="1"/>
                    <a:pt x="1" y="58"/>
                    <a:pt x="64" y="100"/>
                  </a:cubicBezTo>
                  <a:cubicBezTo>
                    <a:pt x="460" y="435"/>
                    <a:pt x="885" y="738"/>
                    <a:pt x="1371" y="1012"/>
                  </a:cubicBezTo>
                  <a:cubicBezTo>
                    <a:pt x="1389" y="1024"/>
                    <a:pt x="1405" y="1029"/>
                    <a:pt x="1420" y="1029"/>
                  </a:cubicBezTo>
                  <a:cubicBezTo>
                    <a:pt x="1481" y="1029"/>
                    <a:pt x="1512" y="940"/>
                    <a:pt x="1463" y="890"/>
                  </a:cubicBezTo>
                  <a:cubicBezTo>
                    <a:pt x="1007" y="678"/>
                    <a:pt x="551" y="374"/>
                    <a:pt x="156" y="39"/>
                  </a:cubicBezTo>
                  <a:cubicBezTo>
                    <a:pt x="137" y="12"/>
                    <a:pt x="113" y="1"/>
                    <a:pt x="91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3679250" y="2960325"/>
              <a:ext cx="38175" cy="25725"/>
            </a:xfrm>
            <a:custGeom>
              <a:avLst/>
              <a:gdLst/>
              <a:ahLst/>
              <a:cxnLst/>
              <a:rect l="l" t="t" r="r" b="b"/>
              <a:pathLst>
                <a:path w="1527" h="1029" extrusionOk="0">
                  <a:moveTo>
                    <a:pt x="95" y="0"/>
                  </a:moveTo>
                  <a:cubicBezTo>
                    <a:pt x="26" y="0"/>
                    <a:pt x="1" y="65"/>
                    <a:pt x="48" y="111"/>
                  </a:cubicBezTo>
                  <a:cubicBezTo>
                    <a:pt x="473" y="446"/>
                    <a:pt x="899" y="750"/>
                    <a:pt x="1385" y="1023"/>
                  </a:cubicBezTo>
                  <a:cubicBezTo>
                    <a:pt x="1392" y="1027"/>
                    <a:pt x="1399" y="1028"/>
                    <a:pt x="1406" y="1028"/>
                  </a:cubicBezTo>
                  <a:cubicBezTo>
                    <a:pt x="1464" y="1028"/>
                    <a:pt x="1527" y="929"/>
                    <a:pt x="1446" y="902"/>
                  </a:cubicBezTo>
                  <a:cubicBezTo>
                    <a:pt x="990" y="689"/>
                    <a:pt x="534" y="385"/>
                    <a:pt x="169" y="20"/>
                  </a:cubicBezTo>
                  <a:cubicBezTo>
                    <a:pt x="141" y="6"/>
                    <a:pt x="116" y="0"/>
                    <a:pt x="95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3704300" y="2937875"/>
              <a:ext cx="38900" cy="25400"/>
            </a:xfrm>
            <a:custGeom>
              <a:avLst/>
              <a:gdLst/>
              <a:ahLst/>
              <a:cxnLst/>
              <a:rect l="l" t="t" r="r" b="b"/>
              <a:pathLst>
                <a:path w="1556" h="1016" extrusionOk="0">
                  <a:moveTo>
                    <a:pt x="161" y="0"/>
                  </a:moveTo>
                  <a:cubicBezTo>
                    <a:pt x="80" y="0"/>
                    <a:pt x="1" y="71"/>
                    <a:pt x="79" y="98"/>
                  </a:cubicBezTo>
                  <a:cubicBezTo>
                    <a:pt x="505" y="432"/>
                    <a:pt x="900" y="736"/>
                    <a:pt x="1416" y="1009"/>
                  </a:cubicBezTo>
                  <a:cubicBezTo>
                    <a:pt x="1425" y="1014"/>
                    <a:pt x="1434" y="1016"/>
                    <a:pt x="1442" y="1016"/>
                  </a:cubicBezTo>
                  <a:cubicBezTo>
                    <a:pt x="1499" y="1016"/>
                    <a:pt x="1556" y="940"/>
                    <a:pt x="1477" y="888"/>
                  </a:cubicBezTo>
                  <a:cubicBezTo>
                    <a:pt x="1021" y="675"/>
                    <a:pt x="565" y="371"/>
                    <a:pt x="201" y="6"/>
                  </a:cubicBezTo>
                  <a:cubicBezTo>
                    <a:pt x="188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3470700" y="2197300"/>
              <a:ext cx="372375" cy="357775"/>
            </a:xfrm>
            <a:custGeom>
              <a:avLst/>
              <a:gdLst/>
              <a:ahLst/>
              <a:cxnLst/>
              <a:rect l="l" t="t" r="r" b="b"/>
              <a:pathLst>
                <a:path w="14895" h="14311" extrusionOk="0">
                  <a:moveTo>
                    <a:pt x="14019" y="1"/>
                  </a:moveTo>
                  <a:cubicBezTo>
                    <a:pt x="3853" y="1"/>
                    <a:pt x="0" y="9690"/>
                    <a:pt x="0" y="9690"/>
                  </a:cubicBezTo>
                  <a:cubicBezTo>
                    <a:pt x="3921" y="11757"/>
                    <a:pt x="6140" y="14310"/>
                    <a:pt x="6140" y="14310"/>
                  </a:cubicBezTo>
                  <a:cubicBezTo>
                    <a:pt x="7721" y="11422"/>
                    <a:pt x="9119" y="10723"/>
                    <a:pt x="13405" y="8596"/>
                  </a:cubicBezTo>
                  <a:lnTo>
                    <a:pt x="14894" y="24"/>
                  </a:lnTo>
                  <a:cubicBezTo>
                    <a:pt x="14598" y="8"/>
                    <a:pt x="14306" y="1"/>
                    <a:pt x="14019" y="1"/>
                  </a:cubicBezTo>
                  <a:close/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3490275" y="2391025"/>
              <a:ext cx="163125" cy="125025"/>
            </a:xfrm>
            <a:custGeom>
              <a:avLst/>
              <a:gdLst/>
              <a:ahLst/>
              <a:cxnLst/>
              <a:rect l="l" t="t" r="r" b="b"/>
              <a:pathLst>
                <a:path w="6525" h="5001" extrusionOk="0">
                  <a:moveTo>
                    <a:pt x="136" y="1"/>
                  </a:moveTo>
                  <a:cubicBezTo>
                    <a:pt x="61" y="1"/>
                    <a:pt x="1" y="129"/>
                    <a:pt x="99" y="178"/>
                  </a:cubicBezTo>
                  <a:cubicBezTo>
                    <a:pt x="2378" y="1455"/>
                    <a:pt x="4567" y="3005"/>
                    <a:pt x="6300" y="4950"/>
                  </a:cubicBezTo>
                  <a:cubicBezTo>
                    <a:pt x="6326" y="4986"/>
                    <a:pt x="6358" y="5000"/>
                    <a:pt x="6388" y="5000"/>
                  </a:cubicBezTo>
                  <a:cubicBezTo>
                    <a:pt x="6461" y="5000"/>
                    <a:pt x="6525" y="4914"/>
                    <a:pt x="6482" y="4829"/>
                  </a:cubicBezTo>
                  <a:cubicBezTo>
                    <a:pt x="4719" y="2914"/>
                    <a:pt x="2470" y="1303"/>
                    <a:pt x="190" y="26"/>
                  </a:cubicBezTo>
                  <a:cubicBezTo>
                    <a:pt x="172" y="8"/>
                    <a:pt x="154" y="1"/>
                    <a:pt x="136" y="1"/>
                  </a:cubicBezTo>
                  <a:close/>
                </a:path>
              </a:pathLst>
            </a:custGeom>
            <a:solidFill>
              <a:srgbClr val="168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3437250" y="2694550"/>
              <a:ext cx="65375" cy="116600"/>
            </a:xfrm>
            <a:custGeom>
              <a:avLst/>
              <a:gdLst/>
              <a:ahLst/>
              <a:cxnLst/>
              <a:rect l="l" t="t" r="r" b="b"/>
              <a:pathLst>
                <a:path w="2615" h="4664" extrusionOk="0">
                  <a:moveTo>
                    <a:pt x="294" y="1"/>
                  </a:moveTo>
                  <a:cubicBezTo>
                    <a:pt x="181" y="1"/>
                    <a:pt x="68" y="23"/>
                    <a:pt x="1" y="74"/>
                  </a:cubicBezTo>
                  <a:cubicBezTo>
                    <a:pt x="183" y="1198"/>
                    <a:pt x="1217" y="3843"/>
                    <a:pt x="1825" y="4663"/>
                  </a:cubicBezTo>
                  <a:cubicBezTo>
                    <a:pt x="2281" y="4329"/>
                    <a:pt x="2615" y="3478"/>
                    <a:pt x="2463" y="2536"/>
                  </a:cubicBezTo>
                  <a:cubicBezTo>
                    <a:pt x="2250" y="1229"/>
                    <a:pt x="1369" y="104"/>
                    <a:pt x="548" y="43"/>
                  </a:cubicBezTo>
                  <a:cubicBezTo>
                    <a:pt x="480" y="16"/>
                    <a:pt x="387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3517025" y="2191675"/>
              <a:ext cx="699900" cy="826575"/>
            </a:xfrm>
            <a:custGeom>
              <a:avLst/>
              <a:gdLst/>
              <a:ahLst/>
              <a:cxnLst/>
              <a:rect l="l" t="t" r="r" b="b"/>
              <a:pathLst>
                <a:path w="27996" h="33063" extrusionOk="0">
                  <a:moveTo>
                    <a:pt x="14884" y="0"/>
                  </a:moveTo>
                  <a:cubicBezTo>
                    <a:pt x="1" y="0"/>
                    <a:pt x="7844" y="31253"/>
                    <a:pt x="7844" y="31253"/>
                  </a:cubicBezTo>
                  <a:cubicBezTo>
                    <a:pt x="9550" y="32566"/>
                    <a:pt x="11598" y="33062"/>
                    <a:pt x="13718" y="33062"/>
                  </a:cubicBezTo>
                  <a:cubicBezTo>
                    <a:pt x="20281" y="33062"/>
                    <a:pt x="27540" y="28304"/>
                    <a:pt x="27540" y="28304"/>
                  </a:cubicBezTo>
                  <a:lnTo>
                    <a:pt x="24713" y="27392"/>
                  </a:lnTo>
                  <a:cubicBezTo>
                    <a:pt x="26081" y="8365"/>
                    <a:pt x="27996" y="432"/>
                    <a:pt x="15230" y="6"/>
                  </a:cubicBezTo>
                  <a:cubicBezTo>
                    <a:pt x="15113" y="2"/>
                    <a:pt x="14998" y="0"/>
                    <a:pt x="14884" y="0"/>
                  </a:cubicBezTo>
                  <a:close/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3770100" y="2833750"/>
              <a:ext cx="139950" cy="74650"/>
            </a:xfrm>
            <a:custGeom>
              <a:avLst/>
              <a:gdLst/>
              <a:ahLst/>
              <a:cxnLst/>
              <a:rect l="l" t="t" r="r" b="b"/>
              <a:pathLst>
                <a:path w="5598" h="2986" extrusionOk="0">
                  <a:moveTo>
                    <a:pt x="5428" y="1"/>
                  </a:moveTo>
                  <a:cubicBezTo>
                    <a:pt x="5397" y="1"/>
                    <a:pt x="5367" y="12"/>
                    <a:pt x="5350" y="38"/>
                  </a:cubicBezTo>
                  <a:cubicBezTo>
                    <a:pt x="4164" y="1770"/>
                    <a:pt x="2189" y="2743"/>
                    <a:pt x="152" y="2743"/>
                  </a:cubicBezTo>
                  <a:cubicBezTo>
                    <a:pt x="0" y="2743"/>
                    <a:pt x="0" y="2986"/>
                    <a:pt x="152" y="2986"/>
                  </a:cubicBezTo>
                  <a:cubicBezTo>
                    <a:pt x="2280" y="2986"/>
                    <a:pt x="4316" y="1922"/>
                    <a:pt x="5532" y="159"/>
                  </a:cubicBezTo>
                  <a:cubicBezTo>
                    <a:pt x="5598" y="72"/>
                    <a:pt x="5507" y="1"/>
                    <a:pt x="5428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3767825" y="2841225"/>
              <a:ext cx="182150" cy="103650"/>
            </a:xfrm>
            <a:custGeom>
              <a:avLst/>
              <a:gdLst/>
              <a:ahLst/>
              <a:cxnLst/>
              <a:rect l="l" t="t" r="r" b="b"/>
              <a:pathLst>
                <a:path w="7286" h="4146" extrusionOk="0">
                  <a:moveTo>
                    <a:pt x="7143" y="1"/>
                  </a:moveTo>
                  <a:cubicBezTo>
                    <a:pt x="7116" y="1"/>
                    <a:pt x="7092" y="14"/>
                    <a:pt x="7082" y="43"/>
                  </a:cubicBezTo>
                  <a:cubicBezTo>
                    <a:pt x="5714" y="2596"/>
                    <a:pt x="2979" y="3903"/>
                    <a:pt x="152" y="3933"/>
                  </a:cubicBezTo>
                  <a:cubicBezTo>
                    <a:pt x="0" y="3933"/>
                    <a:pt x="0" y="4146"/>
                    <a:pt x="152" y="4146"/>
                  </a:cubicBezTo>
                  <a:cubicBezTo>
                    <a:pt x="3070" y="4116"/>
                    <a:pt x="5866" y="2839"/>
                    <a:pt x="7265" y="195"/>
                  </a:cubicBezTo>
                  <a:cubicBezTo>
                    <a:pt x="7286" y="69"/>
                    <a:pt x="7205" y="1"/>
                    <a:pt x="7143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3718075" y="2852600"/>
              <a:ext cx="30775" cy="15550"/>
            </a:xfrm>
            <a:custGeom>
              <a:avLst/>
              <a:gdLst/>
              <a:ahLst/>
              <a:cxnLst/>
              <a:rect l="l" t="t" r="r" b="b"/>
              <a:pathLst>
                <a:path w="1231" h="622" extrusionOk="0">
                  <a:moveTo>
                    <a:pt x="138" y="1"/>
                  </a:moveTo>
                  <a:cubicBezTo>
                    <a:pt x="76" y="1"/>
                    <a:pt x="1" y="143"/>
                    <a:pt x="106" y="196"/>
                  </a:cubicBezTo>
                  <a:cubicBezTo>
                    <a:pt x="409" y="439"/>
                    <a:pt x="744" y="560"/>
                    <a:pt x="1078" y="621"/>
                  </a:cubicBezTo>
                  <a:cubicBezTo>
                    <a:pt x="1230" y="621"/>
                    <a:pt x="1230" y="439"/>
                    <a:pt x="1078" y="408"/>
                  </a:cubicBezTo>
                  <a:cubicBezTo>
                    <a:pt x="744" y="347"/>
                    <a:pt x="440" y="196"/>
                    <a:pt x="166" y="13"/>
                  </a:cubicBezTo>
                  <a:cubicBezTo>
                    <a:pt x="158" y="5"/>
                    <a:pt x="148" y="1"/>
                    <a:pt x="138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3707450" y="2883000"/>
              <a:ext cx="33025" cy="14025"/>
            </a:xfrm>
            <a:custGeom>
              <a:avLst/>
              <a:gdLst/>
              <a:ahLst/>
              <a:cxnLst/>
              <a:rect l="l" t="t" r="r" b="b"/>
              <a:pathLst>
                <a:path w="1321" h="561" extrusionOk="0">
                  <a:moveTo>
                    <a:pt x="157" y="1"/>
                  </a:moveTo>
                  <a:cubicBezTo>
                    <a:pt x="76" y="1"/>
                    <a:pt x="0" y="143"/>
                    <a:pt x="105" y="195"/>
                  </a:cubicBezTo>
                  <a:cubicBezTo>
                    <a:pt x="439" y="438"/>
                    <a:pt x="774" y="560"/>
                    <a:pt x="1199" y="560"/>
                  </a:cubicBezTo>
                  <a:cubicBezTo>
                    <a:pt x="1321" y="499"/>
                    <a:pt x="1321" y="317"/>
                    <a:pt x="1199" y="317"/>
                  </a:cubicBezTo>
                  <a:cubicBezTo>
                    <a:pt x="865" y="317"/>
                    <a:pt x="531" y="195"/>
                    <a:pt x="196" y="13"/>
                  </a:cubicBezTo>
                  <a:cubicBezTo>
                    <a:pt x="183" y="4"/>
                    <a:pt x="170" y="1"/>
                    <a:pt x="157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4046500" y="2823050"/>
              <a:ext cx="16925" cy="196825"/>
            </a:xfrm>
            <a:custGeom>
              <a:avLst/>
              <a:gdLst/>
              <a:ahLst/>
              <a:cxnLst/>
              <a:rect l="l" t="t" r="r" b="b"/>
              <a:pathLst>
                <a:path w="677" h="7873" extrusionOk="0">
                  <a:moveTo>
                    <a:pt x="174" y="1"/>
                  </a:moveTo>
                  <a:cubicBezTo>
                    <a:pt x="124" y="1"/>
                    <a:pt x="69" y="48"/>
                    <a:pt x="69" y="131"/>
                  </a:cubicBezTo>
                  <a:cubicBezTo>
                    <a:pt x="495" y="2654"/>
                    <a:pt x="434" y="5207"/>
                    <a:pt x="39" y="7730"/>
                  </a:cubicBezTo>
                  <a:cubicBezTo>
                    <a:pt x="1" y="7825"/>
                    <a:pt x="81" y="7873"/>
                    <a:pt x="147" y="7873"/>
                  </a:cubicBezTo>
                  <a:cubicBezTo>
                    <a:pt x="187" y="7873"/>
                    <a:pt x="221" y="7856"/>
                    <a:pt x="221" y="7821"/>
                  </a:cubicBezTo>
                  <a:cubicBezTo>
                    <a:pt x="677" y="5268"/>
                    <a:pt x="677" y="2685"/>
                    <a:pt x="251" y="101"/>
                  </a:cubicBezTo>
                  <a:cubicBezTo>
                    <a:pt x="251" y="32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4132200" y="2798600"/>
              <a:ext cx="63450" cy="31575"/>
            </a:xfrm>
            <a:custGeom>
              <a:avLst/>
              <a:gdLst/>
              <a:ahLst/>
              <a:cxnLst/>
              <a:rect l="l" t="t" r="r" b="b"/>
              <a:pathLst>
                <a:path w="2538" h="1263" extrusionOk="0">
                  <a:moveTo>
                    <a:pt x="137" y="1"/>
                  </a:moveTo>
                  <a:cubicBezTo>
                    <a:pt x="72" y="1"/>
                    <a:pt x="0" y="107"/>
                    <a:pt x="45" y="197"/>
                  </a:cubicBezTo>
                  <a:cubicBezTo>
                    <a:pt x="602" y="871"/>
                    <a:pt x="1413" y="1263"/>
                    <a:pt x="2288" y="1263"/>
                  </a:cubicBezTo>
                  <a:cubicBezTo>
                    <a:pt x="2320" y="1263"/>
                    <a:pt x="2353" y="1262"/>
                    <a:pt x="2386" y="1261"/>
                  </a:cubicBezTo>
                  <a:cubicBezTo>
                    <a:pt x="2538" y="1231"/>
                    <a:pt x="2538" y="1048"/>
                    <a:pt x="2386" y="1048"/>
                  </a:cubicBezTo>
                  <a:cubicBezTo>
                    <a:pt x="2355" y="1050"/>
                    <a:pt x="2325" y="1050"/>
                    <a:pt x="2294" y="1050"/>
                  </a:cubicBezTo>
                  <a:cubicBezTo>
                    <a:pt x="1478" y="1050"/>
                    <a:pt x="725" y="661"/>
                    <a:pt x="197" y="45"/>
                  </a:cubicBezTo>
                  <a:cubicBezTo>
                    <a:pt x="182" y="1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4098050" y="2807150"/>
              <a:ext cx="113575" cy="54050"/>
            </a:xfrm>
            <a:custGeom>
              <a:avLst/>
              <a:gdLst/>
              <a:ahLst/>
              <a:cxnLst/>
              <a:rect l="l" t="t" r="r" b="b"/>
              <a:pathLst>
                <a:path w="4543" h="2162" extrusionOk="0">
                  <a:moveTo>
                    <a:pt x="164" y="1"/>
                  </a:moveTo>
                  <a:cubicBezTo>
                    <a:pt x="81" y="1"/>
                    <a:pt x="0" y="72"/>
                    <a:pt x="44" y="159"/>
                  </a:cubicBezTo>
                  <a:cubicBezTo>
                    <a:pt x="921" y="1420"/>
                    <a:pt x="2366" y="2162"/>
                    <a:pt x="3867" y="2162"/>
                  </a:cubicBezTo>
                  <a:cubicBezTo>
                    <a:pt x="4031" y="2162"/>
                    <a:pt x="4195" y="2153"/>
                    <a:pt x="4360" y="2135"/>
                  </a:cubicBezTo>
                  <a:cubicBezTo>
                    <a:pt x="4542" y="2105"/>
                    <a:pt x="4542" y="1922"/>
                    <a:pt x="4390" y="1922"/>
                  </a:cubicBezTo>
                  <a:cubicBezTo>
                    <a:pt x="4226" y="1941"/>
                    <a:pt x="4063" y="1950"/>
                    <a:pt x="3900" y="1950"/>
                  </a:cubicBezTo>
                  <a:cubicBezTo>
                    <a:pt x="2464" y="1950"/>
                    <a:pt x="1103" y="1239"/>
                    <a:pt x="256" y="38"/>
                  </a:cubicBezTo>
                  <a:cubicBezTo>
                    <a:pt x="230" y="12"/>
                    <a:pt x="197" y="1"/>
                    <a:pt x="164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3722975" y="1867700"/>
              <a:ext cx="341975" cy="326425"/>
            </a:xfrm>
            <a:custGeom>
              <a:avLst/>
              <a:gdLst/>
              <a:ahLst/>
              <a:cxnLst/>
              <a:rect l="l" t="t" r="r" b="b"/>
              <a:pathLst>
                <a:path w="13679" h="13057" extrusionOk="0">
                  <a:moveTo>
                    <a:pt x="8544" y="0"/>
                  </a:moveTo>
                  <a:cubicBezTo>
                    <a:pt x="8356" y="0"/>
                    <a:pt x="8169" y="26"/>
                    <a:pt x="7995" y="77"/>
                  </a:cubicBezTo>
                  <a:cubicBezTo>
                    <a:pt x="7144" y="351"/>
                    <a:pt x="6597" y="1050"/>
                    <a:pt x="5928" y="1597"/>
                  </a:cubicBezTo>
                  <a:cubicBezTo>
                    <a:pt x="5350" y="2147"/>
                    <a:pt x="4648" y="2648"/>
                    <a:pt x="3889" y="2648"/>
                  </a:cubicBezTo>
                  <a:cubicBezTo>
                    <a:pt x="3809" y="2648"/>
                    <a:pt x="3729" y="2642"/>
                    <a:pt x="3648" y="2630"/>
                  </a:cubicBezTo>
                  <a:cubicBezTo>
                    <a:pt x="3289" y="2583"/>
                    <a:pt x="2930" y="2403"/>
                    <a:pt x="2571" y="2403"/>
                  </a:cubicBezTo>
                  <a:cubicBezTo>
                    <a:pt x="2474" y="2403"/>
                    <a:pt x="2377" y="2416"/>
                    <a:pt x="2280" y="2448"/>
                  </a:cubicBezTo>
                  <a:cubicBezTo>
                    <a:pt x="1733" y="2630"/>
                    <a:pt x="1490" y="3330"/>
                    <a:pt x="1520" y="3937"/>
                  </a:cubicBezTo>
                  <a:cubicBezTo>
                    <a:pt x="1581" y="4545"/>
                    <a:pt x="1733" y="5153"/>
                    <a:pt x="1520" y="5700"/>
                  </a:cubicBezTo>
                  <a:cubicBezTo>
                    <a:pt x="1308" y="6339"/>
                    <a:pt x="700" y="6825"/>
                    <a:pt x="396" y="7433"/>
                  </a:cubicBezTo>
                  <a:cubicBezTo>
                    <a:pt x="1" y="8223"/>
                    <a:pt x="274" y="9318"/>
                    <a:pt x="1034" y="9804"/>
                  </a:cubicBezTo>
                  <a:cubicBezTo>
                    <a:pt x="1338" y="10047"/>
                    <a:pt x="1733" y="10199"/>
                    <a:pt x="1824" y="10533"/>
                  </a:cubicBezTo>
                  <a:cubicBezTo>
                    <a:pt x="1916" y="10776"/>
                    <a:pt x="1794" y="11020"/>
                    <a:pt x="1885" y="11293"/>
                  </a:cubicBezTo>
                  <a:cubicBezTo>
                    <a:pt x="2017" y="11769"/>
                    <a:pt x="2541" y="11877"/>
                    <a:pt x="3035" y="11877"/>
                  </a:cubicBezTo>
                  <a:cubicBezTo>
                    <a:pt x="3109" y="11877"/>
                    <a:pt x="3182" y="11875"/>
                    <a:pt x="3253" y="11871"/>
                  </a:cubicBezTo>
                  <a:cubicBezTo>
                    <a:pt x="3294" y="11868"/>
                    <a:pt x="3337" y="11867"/>
                    <a:pt x="3381" y="11867"/>
                  </a:cubicBezTo>
                  <a:cubicBezTo>
                    <a:pt x="3882" y="11867"/>
                    <a:pt x="4502" y="12034"/>
                    <a:pt x="4530" y="12509"/>
                  </a:cubicBezTo>
                  <a:lnTo>
                    <a:pt x="7448" y="13056"/>
                  </a:lnTo>
                  <a:cubicBezTo>
                    <a:pt x="8785" y="12783"/>
                    <a:pt x="10274" y="12448"/>
                    <a:pt x="10974" y="11293"/>
                  </a:cubicBezTo>
                  <a:cubicBezTo>
                    <a:pt x="11126" y="11080"/>
                    <a:pt x="11247" y="10807"/>
                    <a:pt x="11429" y="10625"/>
                  </a:cubicBezTo>
                  <a:cubicBezTo>
                    <a:pt x="11977" y="10017"/>
                    <a:pt x="13040" y="9895"/>
                    <a:pt x="13314" y="9135"/>
                  </a:cubicBezTo>
                  <a:cubicBezTo>
                    <a:pt x="13679" y="8071"/>
                    <a:pt x="12098" y="7007"/>
                    <a:pt x="12554" y="5974"/>
                  </a:cubicBezTo>
                  <a:cubicBezTo>
                    <a:pt x="12615" y="5792"/>
                    <a:pt x="12767" y="5640"/>
                    <a:pt x="12858" y="5457"/>
                  </a:cubicBezTo>
                  <a:cubicBezTo>
                    <a:pt x="13071" y="4758"/>
                    <a:pt x="12311" y="4150"/>
                    <a:pt x="11642" y="3937"/>
                  </a:cubicBezTo>
                  <a:cubicBezTo>
                    <a:pt x="10943" y="3694"/>
                    <a:pt x="10122" y="3482"/>
                    <a:pt x="9910" y="2782"/>
                  </a:cubicBezTo>
                  <a:cubicBezTo>
                    <a:pt x="9788" y="2205"/>
                    <a:pt x="10153" y="1597"/>
                    <a:pt x="10031" y="1050"/>
                  </a:cubicBezTo>
                  <a:cubicBezTo>
                    <a:pt x="9959" y="355"/>
                    <a:pt x="9245" y="0"/>
                    <a:pt x="8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3853675" y="2175100"/>
              <a:ext cx="106425" cy="47125"/>
            </a:xfrm>
            <a:custGeom>
              <a:avLst/>
              <a:gdLst/>
              <a:ahLst/>
              <a:cxnLst/>
              <a:rect l="l" t="t" r="r" b="b"/>
              <a:pathLst>
                <a:path w="4257" h="1885" extrusionOk="0">
                  <a:moveTo>
                    <a:pt x="4104" y="0"/>
                  </a:moveTo>
                  <a:lnTo>
                    <a:pt x="31" y="152"/>
                  </a:lnTo>
                  <a:lnTo>
                    <a:pt x="1" y="1429"/>
                  </a:lnTo>
                  <a:cubicBezTo>
                    <a:pt x="1" y="1429"/>
                    <a:pt x="669" y="1885"/>
                    <a:pt x="1916" y="1885"/>
                  </a:cubicBezTo>
                  <a:cubicBezTo>
                    <a:pt x="3253" y="1885"/>
                    <a:pt x="4256" y="1368"/>
                    <a:pt x="4256" y="1368"/>
                  </a:cubicBezTo>
                  <a:lnTo>
                    <a:pt x="4104" y="0"/>
                  </a:ln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3795700" y="1965500"/>
              <a:ext cx="201250" cy="221025"/>
            </a:xfrm>
            <a:custGeom>
              <a:avLst/>
              <a:gdLst/>
              <a:ahLst/>
              <a:cxnLst/>
              <a:rect l="l" t="t" r="r" b="b"/>
              <a:pathLst>
                <a:path w="8050" h="8841" extrusionOk="0">
                  <a:moveTo>
                    <a:pt x="3991" y="1"/>
                  </a:moveTo>
                  <a:cubicBezTo>
                    <a:pt x="1456" y="1"/>
                    <a:pt x="0" y="2084"/>
                    <a:pt x="526" y="4889"/>
                  </a:cubicBezTo>
                  <a:cubicBezTo>
                    <a:pt x="526" y="4889"/>
                    <a:pt x="40" y="8354"/>
                    <a:pt x="2472" y="8597"/>
                  </a:cubicBezTo>
                  <a:lnTo>
                    <a:pt x="4508" y="8840"/>
                  </a:lnTo>
                  <a:cubicBezTo>
                    <a:pt x="4508" y="8840"/>
                    <a:pt x="4527" y="8841"/>
                    <a:pt x="4561" y="8841"/>
                  </a:cubicBezTo>
                  <a:cubicBezTo>
                    <a:pt x="5003" y="8841"/>
                    <a:pt x="8049" y="8762"/>
                    <a:pt x="7852" y="6591"/>
                  </a:cubicBezTo>
                  <a:cubicBezTo>
                    <a:pt x="7426" y="2518"/>
                    <a:pt x="7730" y="968"/>
                    <a:pt x="5754" y="299"/>
                  </a:cubicBezTo>
                  <a:cubicBezTo>
                    <a:pt x="5123" y="96"/>
                    <a:pt x="4533" y="1"/>
                    <a:pt x="3991" y="1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3868125" y="2065675"/>
              <a:ext cx="7625" cy="15225"/>
            </a:xfrm>
            <a:custGeom>
              <a:avLst/>
              <a:gdLst/>
              <a:ahLst/>
              <a:cxnLst/>
              <a:rect l="l" t="t" r="r" b="b"/>
              <a:pathLst>
                <a:path w="305" h="609" extrusionOk="0">
                  <a:moveTo>
                    <a:pt x="152" y="0"/>
                  </a:moveTo>
                  <a:cubicBezTo>
                    <a:pt x="61" y="0"/>
                    <a:pt x="0" y="122"/>
                    <a:pt x="0" y="304"/>
                  </a:cubicBezTo>
                  <a:cubicBezTo>
                    <a:pt x="0" y="456"/>
                    <a:pt x="91" y="608"/>
                    <a:pt x="152" y="608"/>
                  </a:cubicBezTo>
                  <a:cubicBezTo>
                    <a:pt x="243" y="608"/>
                    <a:pt x="304" y="456"/>
                    <a:pt x="304" y="274"/>
                  </a:cubicBezTo>
                  <a:cubicBezTo>
                    <a:pt x="304" y="122"/>
                    <a:pt x="243" y="0"/>
                    <a:pt x="152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3920550" y="2064150"/>
              <a:ext cx="8375" cy="15225"/>
            </a:xfrm>
            <a:custGeom>
              <a:avLst/>
              <a:gdLst/>
              <a:ahLst/>
              <a:cxnLst/>
              <a:rect l="l" t="t" r="r" b="b"/>
              <a:pathLst>
                <a:path w="335" h="609" extrusionOk="0">
                  <a:moveTo>
                    <a:pt x="153" y="1"/>
                  </a:moveTo>
                  <a:cubicBezTo>
                    <a:pt x="61" y="1"/>
                    <a:pt x="1" y="153"/>
                    <a:pt x="1" y="304"/>
                  </a:cubicBezTo>
                  <a:cubicBezTo>
                    <a:pt x="31" y="487"/>
                    <a:pt x="92" y="608"/>
                    <a:pt x="183" y="608"/>
                  </a:cubicBezTo>
                  <a:cubicBezTo>
                    <a:pt x="244" y="608"/>
                    <a:pt x="335" y="487"/>
                    <a:pt x="305" y="304"/>
                  </a:cubicBezTo>
                  <a:cubicBezTo>
                    <a:pt x="305" y="153"/>
                    <a:pt x="244" y="1"/>
                    <a:pt x="153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3888275" y="2109675"/>
              <a:ext cx="22125" cy="7800"/>
            </a:xfrm>
            <a:custGeom>
              <a:avLst/>
              <a:gdLst/>
              <a:ahLst/>
              <a:cxnLst/>
              <a:rect l="l" t="t" r="r" b="b"/>
              <a:pathLst>
                <a:path w="885" h="312" extrusionOk="0">
                  <a:moveTo>
                    <a:pt x="99" y="1"/>
                  </a:moveTo>
                  <a:cubicBezTo>
                    <a:pt x="39" y="1"/>
                    <a:pt x="0" y="80"/>
                    <a:pt x="45" y="125"/>
                  </a:cubicBezTo>
                  <a:cubicBezTo>
                    <a:pt x="187" y="249"/>
                    <a:pt x="339" y="311"/>
                    <a:pt x="490" y="311"/>
                  </a:cubicBezTo>
                  <a:cubicBezTo>
                    <a:pt x="597" y="311"/>
                    <a:pt x="704" y="279"/>
                    <a:pt x="805" y="216"/>
                  </a:cubicBezTo>
                  <a:cubicBezTo>
                    <a:pt x="884" y="137"/>
                    <a:pt x="826" y="58"/>
                    <a:pt x="770" y="58"/>
                  </a:cubicBezTo>
                  <a:cubicBezTo>
                    <a:pt x="761" y="58"/>
                    <a:pt x="753" y="60"/>
                    <a:pt x="744" y="64"/>
                  </a:cubicBezTo>
                  <a:cubicBezTo>
                    <a:pt x="659" y="113"/>
                    <a:pt x="574" y="132"/>
                    <a:pt x="493" y="132"/>
                  </a:cubicBezTo>
                  <a:cubicBezTo>
                    <a:pt x="371" y="132"/>
                    <a:pt x="258" y="88"/>
                    <a:pt x="167" y="34"/>
                  </a:cubicBezTo>
                  <a:cubicBezTo>
                    <a:pt x="144" y="10"/>
                    <a:pt x="120" y="1"/>
                    <a:pt x="99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3972225" y="2074025"/>
              <a:ext cx="19775" cy="57775"/>
            </a:xfrm>
            <a:custGeom>
              <a:avLst/>
              <a:gdLst/>
              <a:ahLst/>
              <a:cxnLst/>
              <a:rect l="l" t="t" r="r" b="b"/>
              <a:pathLst>
                <a:path w="791" h="2311" extrusionOk="0">
                  <a:moveTo>
                    <a:pt x="578" y="1"/>
                  </a:moveTo>
                  <a:cubicBezTo>
                    <a:pt x="274" y="274"/>
                    <a:pt x="61" y="609"/>
                    <a:pt x="31" y="1034"/>
                  </a:cubicBezTo>
                  <a:cubicBezTo>
                    <a:pt x="0" y="1612"/>
                    <a:pt x="304" y="2098"/>
                    <a:pt x="791" y="2311"/>
                  </a:cubicBezTo>
                  <a:lnTo>
                    <a:pt x="791" y="2250"/>
                  </a:lnTo>
                  <a:cubicBezTo>
                    <a:pt x="669" y="1368"/>
                    <a:pt x="639" y="639"/>
                    <a:pt x="578" y="1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3889400" y="2044400"/>
              <a:ext cx="22825" cy="54725"/>
            </a:xfrm>
            <a:custGeom>
              <a:avLst/>
              <a:gdLst/>
              <a:ahLst/>
              <a:cxnLst/>
              <a:rect l="l" t="t" r="r" b="b"/>
              <a:pathLst>
                <a:path w="913" h="2189" extrusionOk="0">
                  <a:moveTo>
                    <a:pt x="244" y="0"/>
                  </a:moveTo>
                  <a:lnTo>
                    <a:pt x="0" y="2189"/>
                  </a:lnTo>
                  <a:lnTo>
                    <a:pt x="912" y="2189"/>
                  </a:lnTo>
                  <a:lnTo>
                    <a:pt x="608" y="6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3865075" y="2035075"/>
              <a:ext cx="17500" cy="9525"/>
            </a:xfrm>
            <a:custGeom>
              <a:avLst/>
              <a:gdLst/>
              <a:ahLst/>
              <a:cxnLst/>
              <a:rect l="l" t="t" r="r" b="b"/>
              <a:pathLst>
                <a:path w="700" h="381" extrusionOk="0">
                  <a:moveTo>
                    <a:pt x="429" y="1"/>
                  </a:moveTo>
                  <a:cubicBezTo>
                    <a:pt x="399" y="1"/>
                    <a:pt x="367" y="3"/>
                    <a:pt x="335" y="8"/>
                  </a:cubicBezTo>
                  <a:cubicBezTo>
                    <a:pt x="153" y="8"/>
                    <a:pt x="1" y="130"/>
                    <a:pt x="1" y="221"/>
                  </a:cubicBezTo>
                  <a:cubicBezTo>
                    <a:pt x="26" y="322"/>
                    <a:pt x="134" y="381"/>
                    <a:pt x="275" y="381"/>
                  </a:cubicBezTo>
                  <a:cubicBezTo>
                    <a:pt x="304" y="381"/>
                    <a:pt x="334" y="378"/>
                    <a:pt x="365" y="373"/>
                  </a:cubicBezTo>
                  <a:cubicBezTo>
                    <a:pt x="578" y="343"/>
                    <a:pt x="700" y="252"/>
                    <a:pt x="700" y="130"/>
                  </a:cubicBezTo>
                  <a:cubicBezTo>
                    <a:pt x="675" y="55"/>
                    <a:pt x="567" y="1"/>
                    <a:pt x="429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3914475" y="2032850"/>
              <a:ext cx="19775" cy="11075"/>
            </a:xfrm>
            <a:custGeom>
              <a:avLst/>
              <a:gdLst/>
              <a:ahLst/>
              <a:cxnLst/>
              <a:rect l="l" t="t" r="r" b="b"/>
              <a:pathLst>
                <a:path w="791" h="443" extrusionOk="0">
                  <a:moveTo>
                    <a:pt x="362" y="0"/>
                  </a:moveTo>
                  <a:cubicBezTo>
                    <a:pt x="174" y="0"/>
                    <a:pt x="57" y="75"/>
                    <a:pt x="31" y="128"/>
                  </a:cubicBezTo>
                  <a:cubicBezTo>
                    <a:pt x="0" y="249"/>
                    <a:pt x="152" y="371"/>
                    <a:pt x="335" y="432"/>
                  </a:cubicBezTo>
                  <a:cubicBezTo>
                    <a:pt x="378" y="439"/>
                    <a:pt x="421" y="443"/>
                    <a:pt x="462" y="443"/>
                  </a:cubicBezTo>
                  <a:cubicBezTo>
                    <a:pt x="596" y="443"/>
                    <a:pt x="714" y="403"/>
                    <a:pt x="760" y="310"/>
                  </a:cubicBezTo>
                  <a:cubicBezTo>
                    <a:pt x="791" y="219"/>
                    <a:pt x="639" y="97"/>
                    <a:pt x="456" y="6"/>
                  </a:cubicBezTo>
                  <a:cubicBezTo>
                    <a:pt x="423" y="2"/>
                    <a:pt x="392" y="0"/>
                    <a:pt x="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3759450" y="2070950"/>
              <a:ext cx="64625" cy="62400"/>
            </a:xfrm>
            <a:custGeom>
              <a:avLst/>
              <a:gdLst/>
              <a:ahLst/>
              <a:cxnLst/>
              <a:rect l="l" t="t" r="r" b="b"/>
              <a:pathLst>
                <a:path w="2585" h="2496" extrusionOk="0">
                  <a:moveTo>
                    <a:pt x="1313" y="1"/>
                  </a:moveTo>
                  <a:cubicBezTo>
                    <a:pt x="637" y="1"/>
                    <a:pt x="61" y="537"/>
                    <a:pt x="31" y="1188"/>
                  </a:cubicBezTo>
                  <a:cubicBezTo>
                    <a:pt x="1" y="1887"/>
                    <a:pt x="517" y="2434"/>
                    <a:pt x="1217" y="2495"/>
                  </a:cubicBezTo>
                  <a:cubicBezTo>
                    <a:pt x="1234" y="2495"/>
                    <a:pt x="1252" y="2496"/>
                    <a:pt x="1270" y="2496"/>
                  </a:cubicBezTo>
                  <a:cubicBezTo>
                    <a:pt x="1917" y="2496"/>
                    <a:pt x="2495" y="1960"/>
                    <a:pt x="2554" y="1309"/>
                  </a:cubicBezTo>
                  <a:cubicBezTo>
                    <a:pt x="2584" y="610"/>
                    <a:pt x="2037" y="63"/>
                    <a:pt x="1369" y="2"/>
                  </a:cubicBezTo>
                  <a:cubicBezTo>
                    <a:pt x="1350" y="1"/>
                    <a:pt x="1331" y="1"/>
                    <a:pt x="1313" y="1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783000" y="2087550"/>
              <a:ext cx="23600" cy="20900"/>
            </a:xfrm>
            <a:custGeom>
              <a:avLst/>
              <a:gdLst/>
              <a:ahLst/>
              <a:cxnLst/>
              <a:rect l="l" t="t" r="r" b="b"/>
              <a:pathLst>
                <a:path w="944" h="836" extrusionOk="0">
                  <a:moveTo>
                    <a:pt x="161" y="0"/>
                  </a:moveTo>
                  <a:cubicBezTo>
                    <a:pt x="128" y="0"/>
                    <a:pt x="95" y="2"/>
                    <a:pt x="62" y="7"/>
                  </a:cubicBezTo>
                  <a:cubicBezTo>
                    <a:pt x="1" y="7"/>
                    <a:pt x="1" y="159"/>
                    <a:pt x="92" y="159"/>
                  </a:cubicBezTo>
                  <a:cubicBezTo>
                    <a:pt x="123" y="153"/>
                    <a:pt x="155" y="150"/>
                    <a:pt x="186" y="150"/>
                  </a:cubicBezTo>
                  <a:cubicBezTo>
                    <a:pt x="486" y="150"/>
                    <a:pt x="764" y="409"/>
                    <a:pt x="791" y="767"/>
                  </a:cubicBezTo>
                  <a:cubicBezTo>
                    <a:pt x="791" y="812"/>
                    <a:pt x="829" y="835"/>
                    <a:pt x="867" y="835"/>
                  </a:cubicBezTo>
                  <a:cubicBezTo>
                    <a:pt x="905" y="835"/>
                    <a:pt x="943" y="812"/>
                    <a:pt x="943" y="767"/>
                  </a:cubicBezTo>
                  <a:cubicBezTo>
                    <a:pt x="915" y="344"/>
                    <a:pt x="574" y="0"/>
                    <a:pt x="161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3976025" y="2070950"/>
              <a:ext cx="64625" cy="62400"/>
            </a:xfrm>
            <a:custGeom>
              <a:avLst/>
              <a:gdLst/>
              <a:ahLst/>
              <a:cxnLst/>
              <a:rect l="l" t="t" r="r" b="b"/>
              <a:pathLst>
                <a:path w="2585" h="2496" extrusionOk="0">
                  <a:moveTo>
                    <a:pt x="1270" y="1"/>
                  </a:moveTo>
                  <a:cubicBezTo>
                    <a:pt x="1252" y="1"/>
                    <a:pt x="1234" y="1"/>
                    <a:pt x="1216" y="2"/>
                  </a:cubicBezTo>
                  <a:cubicBezTo>
                    <a:pt x="517" y="63"/>
                    <a:pt x="0" y="610"/>
                    <a:pt x="31" y="1309"/>
                  </a:cubicBezTo>
                  <a:cubicBezTo>
                    <a:pt x="60" y="1960"/>
                    <a:pt x="637" y="2496"/>
                    <a:pt x="1313" y="2496"/>
                  </a:cubicBezTo>
                  <a:cubicBezTo>
                    <a:pt x="1331" y="2496"/>
                    <a:pt x="1350" y="2495"/>
                    <a:pt x="1368" y="2495"/>
                  </a:cubicBezTo>
                  <a:cubicBezTo>
                    <a:pt x="2037" y="2434"/>
                    <a:pt x="2584" y="1887"/>
                    <a:pt x="2554" y="1188"/>
                  </a:cubicBezTo>
                  <a:cubicBezTo>
                    <a:pt x="2495" y="537"/>
                    <a:pt x="1917" y="1"/>
                    <a:pt x="1270" y="1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3992750" y="2086150"/>
              <a:ext cx="25025" cy="21350"/>
            </a:xfrm>
            <a:custGeom>
              <a:avLst/>
              <a:gdLst/>
              <a:ahLst/>
              <a:cxnLst/>
              <a:rect l="l" t="t" r="r" b="b"/>
              <a:pathLst>
                <a:path w="1001" h="854" extrusionOk="0">
                  <a:moveTo>
                    <a:pt x="824" y="0"/>
                  </a:moveTo>
                  <a:cubicBezTo>
                    <a:pt x="391" y="0"/>
                    <a:pt x="0" y="325"/>
                    <a:pt x="0" y="762"/>
                  </a:cubicBezTo>
                  <a:cubicBezTo>
                    <a:pt x="0" y="823"/>
                    <a:pt x="38" y="853"/>
                    <a:pt x="76" y="853"/>
                  </a:cubicBezTo>
                  <a:cubicBezTo>
                    <a:pt x="114" y="853"/>
                    <a:pt x="152" y="823"/>
                    <a:pt x="152" y="762"/>
                  </a:cubicBezTo>
                  <a:cubicBezTo>
                    <a:pt x="152" y="416"/>
                    <a:pt x="481" y="152"/>
                    <a:pt x="826" y="152"/>
                  </a:cubicBezTo>
                  <a:cubicBezTo>
                    <a:pt x="845" y="152"/>
                    <a:pt x="863" y="152"/>
                    <a:pt x="882" y="154"/>
                  </a:cubicBezTo>
                  <a:cubicBezTo>
                    <a:pt x="901" y="164"/>
                    <a:pt x="918" y="168"/>
                    <a:pt x="931" y="168"/>
                  </a:cubicBezTo>
                  <a:cubicBezTo>
                    <a:pt x="1000" y="168"/>
                    <a:pt x="984" y="53"/>
                    <a:pt x="882" y="2"/>
                  </a:cubicBezTo>
                  <a:cubicBezTo>
                    <a:pt x="862" y="1"/>
                    <a:pt x="843" y="0"/>
                    <a:pt x="824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3800975" y="2210450"/>
              <a:ext cx="215625" cy="49475"/>
            </a:xfrm>
            <a:custGeom>
              <a:avLst/>
              <a:gdLst/>
              <a:ahLst/>
              <a:cxnLst/>
              <a:rect l="l" t="t" r="r" b="b"/>
              <a:pathLst>
                <a:path w="8625" h="1979" extrusionOk="0">
                  <a:moveTo>
                    <a:pt x="8430" y="1"/>
                  </a:moveTo>
                  <a:cubicBezTo>
                    <a:pt x="8410" y="1"/>
                    <a:pt x="8390" y="5"/>
                    <a:pt x="8370" y="15"/>
                  </a:cubicBezTo>
                  <a:cubicBezTo>
                    <a:pt x="7183" y="1170"/>
                    <a:pt x="5621" y="1759"/>
                    <a:pt x="4058" y="1759"/>
                  </a:cubicBezTo>
                  <a:cubicBezTo>
                    <a:pt x="2700" y="1759"/>
                    <a:pt x="1340" y="1314"/>
                    <a:pt x="224" y="410"/>
                  </a:cubicBezTo>
                  <a:cubicBezTo>
                    <a:pt x="204" y="390"/>
                    <a:pt x="182" y="382"/>
                    <a:pt x="159" y="382"/>
                  </a:cubicBezTo>
                  <a:cubicBezTo>
                    <a:pt x="79" y="382"/>
                    <a:pt x="1" y="491"/>
                    <a:pt x="72" y="562"/>
                  </a:cubicBezTo>
                  <a:cubicBezTo>
                    <a:pt x="1249" y="1512"/>
                    <a:pt x="2670" y="1979"/>
                    <a:pt x="4083" y="1979"/>
                  </a:cubicBezTo>
                  <a:cubicBezTo>
                    <a:pt x="5700" y="1979"/>
                    <a:pt x="7306" y="1367"/>
                    <a:pt x="8522" y="167"/>
                  </a:cubicBezTo>
                  <a:cubicBezTo>
                    <a:pt x="8624" y="116"/>
                    <a:pt x="8534" y="1"/>
                    <a:pt x="8430" y="1"/>
                  </a:cubicBezTo>
                  <a:close/>
                </a:path>
              </a:pathLst>
            </a:custGeom>
            <a:solidFill>
              <a:srgbClr val="168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1768525" y="3048200"/>
              <a:ext cx="4023675" cy="542600"/>
            </a:xfrm>
            <a:custGeom>
              <a:avLst/>
              <a:gdLst/>
              <a:ahLst/>
              <a:cxnLst/>
              <a:rect l="l" t="t" r="r" b="b"/>
              <a:pathLst>
                <a:path w="160947" h="21704" extrusionOk="0">
                  <a:moveTo>
                    <a:pt x="80519" y="1"/>
                  </a:moveTo>
                  <a:cubicBezTo>
                    <a:pt x="44926" y="1"/>
                    <a:pt x="14804" y="3132"/>
                    <a:pt x="4135" y="7417"/>
                  </a:cubicBezTo>
                  <a:lnTo>
                    <a:pt x="1" y="7417"/>
                  </a:lnTo>
                  <a:lnTo>
                    <a:pt x="1" y="10153"/>
                  </a:lnTo>
                  <a:lnTo>
                    <a:pt x="153" y="10153"/>
                  </a:lnTo>
                  <a:cubicBezTo>
                    <a:pt x="31" y="10396"/>
                    <a:pt x="1" y="10609"/>
                    <a:pt x="1" y="10852"/>
                  </a:cubicBezTo>
                  <a:cubicBezTo>
                    <a:pt x="1" y="16840"/>
                    <a:pt x="36020" y="21703"/>
                    <a:pt x="80458" y="21703"/>
                  </a:cubicBezTo>
                  <a:cubicBezTo>
                    <a:pt x="124927" y="21703"/>
                    <a:pt x="160946" y="16840"/>
                    <a:pt x="160946" y="10852"/>
                  </a:cubicBezTo>
                  <a:cubicBezTo>
                    <a:pt x="160946" y="10609"/>
                    <a:pt x="160855" y="10396"/>
                    <a:pt x="160794" y="10153"/>
                  </a:cubicBezTo>
                  <a:lnTo>
                    <a:pt x="160946" y="10153"/>
                  </a:lnTo>
                  <a:lnTo>
                    <a:pt x="160946" y="7417"/>
                  </a:lnTo>
                  <a:lnTo>
                    <a:pt x="156873" y="7417"/>
                  </a:lnTo>
                  <a:cubicBezTo>
                    <a:pt x="146204" y="3101"/>
                    <a:pt x="116082" y="1"/>
                    <a:pt x="80519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1770050" y="2985900"/>
              <a:ext cx="4023650" cy="543350"/>
            </a:xfrm>
            <a:custGeom>
              <a:avLst/>
              <a:gdLst/>
              <a:ahLst/>
              <a:cxnLst/>
              <a:rect l="l" t="t" r="r" b="b"/>
              <a:pathLst>
                <a:path w="160946" h="21734" extrusionOk="0">
                  <a:moveTo>
                    <a:pt x="80489" y="0"/>
                  </a:moveTo>
                  <a:cubicBezTo>
                    <a:pt x="36050" y="0"/>
                    <a:pt x="1" y="4864"/>
                    <a:pt x="1" y="10852"/>
                  </a:cubicBezTo>
                  <a:cubicBezTo>
                    <a:pt x="1" y="16870"/>
                    <a:pt x="36050" y="21733"/>
                    <a:pt x="80489" y="21733"/>
                  </a:cubicBezTo>
                  <a:cubicBezTo>
                    <a:pt x="124927" y="21733"/>
                    <a:pt x="160946" y="16870"/>
                    <a:pt x="160946" y="10852"/>
                  </a:cubicBezTo>
                  <a:cubicBezTo>
                    <a:pt x="160946" y="4864"/>
                    <a:pt x="124927" y="0"/>
                    <a:pt x="80489" y="0"/>
                  </a:cubicBezTo>
                  <a:close/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3527700" y="2629500"/>
              <a:ext cx="757625" cy="473450"/>
            </a:xfrm>
            <a:custGeom>
              <a:avLst/>
              <a:gdLst/>
              <a:ahLst/>
              <a:cxnLst/>
              <a:rect l="l" t="t" r="r" b="b"/>
              <a:pathLst>
                <a:path w="30305" h="18938" extrusionOk="0">
                  <a:moveTo>
                    <a:pt x="3252" y="1"/>
                  </a:moveTo>
                  <a:cubicBezTo>
                    <a:pt x="1489" y="1"/>
                    <a:pt x="30" y="1460"/>
                    <a:pt x="30" y="3253"/>
                  </a:cubicBezTo>
                  <a:lnTo>
                    <a:pt x="30" y="15715"/>
                  </a:lnTo>
                  <a:cubicBezTo>
                    <a:pt x="0" y="17478"/>
                    <a:pt x="1429" y="18937"/>
                    <a:pt x="3252" y="18937"/>
                  </a:cubicBezTo>
                  <a:lnTo>
                    <a:pt x="27083" y="18937"/>
                  </a:lnTo>
                  <a:cubicBezTo>
                    <a:pt x="28876" y="18937"/>
                    <a:pt x="30305" y="17478"/>
                    <a:pt x="30305" y="15715"/>
                  </a:cubicBezTo>
                  <a:lnTo>
                    <a:pt x="30305" y="3253"/>
                  </a:lnTo>
                  <a:cubicBezTo>
                    <a:pt x="30305" y="1460"/>
                    <a:pt x="28876" y="1"/>
                    <a:pt x="27083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3872675" y="28362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68" y="0"/>
                  </a:moveTo>
                  <a:cubicBezTo>
                    <a:pt x="609" y="0"/>
                    <a:pt x="1" y="608"/>
                    <a:pt x="1" y="1368"/>
                  </a:cubicBezTo>
                  <a:cubicBezTo>
                    <a:pt x="1" y="2098"/>
                    <a:pt x="609" y="2736"/>
                    <a:pt x="1368" y="2736"/>
                  </a:cubicBezTo>
                  <a:cubicBezTo>
                    <a:pt x="2098" y="2736"/>
                    <a:pt x="2736" y="2098"/>
                    <a:pt x="2736" y="1368"/>
                  </a:cubicBezTo>
                  <a:cubicBezTo>
                    <a:pt x="2736" y="608"/>
                    <a:pt x="2098" y="0"/>
                    <a:pt x="1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4230600" y="3150025"/>
              <a:ext cx="820700" cy="120100"/>
            </a:xfrm>
            <a:custGeom>
              <a:avLst/>
              <a:gdLst/>
              <a:ahLst/>
              <a:cxnLst/>
              <a:rect l="l" t="t" r="r" b="b"/>
              <a:pathLst>
                <a:path w="32828" h="4804" extrusionOk="0">
                  <a:moveTo>
                    <a:pt x="19636" y="1"/>
                  </a:moveTo>
                  <a:lnTo>
                    <a:pt x="0" y="1429"/>
                  </a:lnTo>
                  <a:lnTo>
                    <a:pt x="15988" y="4803"/>
                  </a:lnTo>
                  <a:lnTo>
                    <a:pt x="32827" y="1673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rgbClr val="98D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3814175" y="2080100"/>
              <a:ext cx="60050" cy="5777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277" y="1"/>
                  </a:moveTo>
                  <a:cubicBezTo>
                    <a:pt x="669" y="1"/>
                    <a:pt x="91" y="457"/>
                    <a:pt x="61" y="1095"/>
                  </a:cubicBezTo>
                  <a:cubicBezTo>
                    <a:pt x="0" y="1733"/>
                    <a:pt x="517" y="2280"/>
                    <a:pt x="1155" y="2311"/>
                  </a:cubicBezTo>
                  <a:cubicBezTo>
                    <a:pt x="1763" y="2311"/>
                    <a:pt x="2341" y="1855"/>
                    <a:pt x="2371" y="1217"/>
                  </a:cubicBezTo>
                  <a:cubicBezTo>
                    <a:pt x="2401" y="548"/>
                    <a:pt x="1915" y="31"/>
                    <a:pt x="1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3926625" y="2083775"/>
              <a:ext cx="56275" cy="54150"/>
            </a:xfrm>
            <a:custGeom>
              <a:avLst/>
              <a:gdLst/>
              <a:ahLst/>
              <a:cxnLst/>
              <a:rect l="l" t="t" r="r" b="b"/>
              <a:pathLst>
                <a:path w="2251" h="2166" extrusionOk="0">
                  <a:moveTo>
                    <a:pt x="1082" y="0"/>
                  </a:moveTo>
                  <a:cubicBezTo>
                    <a:pt x="545" y="0"/>
                    <a:pt x="60" y="437"/>
                    <a:pt x="31" y="1009"/>
                  </a:cubicBezTo>
                  <a:cubicBezTo>
                    <a:pt x="1" y="1617"/>
                    <a:pt x="457" y="2133"/>
                    <a:pt x="1065" y="2164"/>
                  </a:cubicBezTo>
                  <a:cubicBezTo>
                    <a:pt x="1083" y="2165"/>
                    <a:pt x="1101" y="2165"/>
                    <a:pt x="1119" y="2165"/>
                  </a:cubicBezTo>
                  <a:cubicBezTo>
                    <a:pt x="1674" y="2165"/>
                    <a:pt x="2160" y="1719"/>
                    <a:pt x="2189" y="1130"/>
                  </a:cubicBezTo>
                  <a:cubicBezTo>
                    <a:pt x="2250" y="523"/>
                    <a:pt x="1794" y="36"/>
                    <a:pt x="1186" y="6"/>
                  </a:cubicBezTo>
                  <a:cubicBezTo>
                    <a:pt x="1151" y="2"/>
                    <a:pt x="1117" y="0"/>
                    <a:pt x="10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3790600" y="1956900"/>
              <a:ext cx="224975" cy="130700"/>
            </a:xfrm>
            <a:custGeom>
              <a:avLst/>
              <a:gdLst/>
              <a:ahLst/>
              <a:cxnLst/>
              <a:rect l="l" t="t" r="r" b="b"/>
              <a:pathLst>
                <a:path w="8999" h="5228" extrusionOk="0">
                  <a:moveTo>
                    <a:pt x="4361" y="1"/>
                  </a:moveTo>
                  <a:cubicBezTo>
                    <a:pt x="3518" y="1"/>
                    <a:pt x="2673" y="251"/>
                    <a:pt x="1977" y="734"/>
                  </a:cubicBezTo>
                  <a:cubicBezTo>
                    <a:pt x="882" y="1494"/>
                    <a:pt x="183" y="2740"/>
                    <a:pt x="123" y="4078"/>
                  </a:cubicBezTo>
                  <a:lnTo>
                    <a:pt x="1" y="3561"/>
                  </a:lnTo>
                  <a:lnTo>
                    <a:pt x="1" y="3561"/>
                  </a:lnTo>
                  <a:cubicBezTo>
                    <a:pt x="1" y="4017"/>
                    <a:pt x="31" y="4503"/>
                    <a:pt x="305" y="4838"/>
                  </a:cubicBezTo>
                  <a:cubicBezTo>
                    <a:pt x="471" y="5077"/>
                    <a:pt x="759" y="5227"/>
                    <a:pt x="1028" y="5227"/>
                  </a:cubicBezTo>
                  <a:cubicBezTo>
                    <a:pt x="1204" y="5227"/>
                    <a:pt x="1371" y="5164"/>
                    <a:pt x="1490" y="5020"/>
                  </a:cubicBezTo>
                  <a:cubicBezTo>
                    <a:pt x="1977" y="4503"/>
                    <a:pt x="1217" y="3409"/>
                    <a:pt x="1794" y="2953"/>
                  </a:cubicBezTo>
                  <a:cubicBezTo>
                    <a:pt x="1919" y="2851"/>
                    <a:pt x="2065" y="2818"/>
                    <a:pt x="2219" y="2818"/>
                  </a:cubicBezTo>
                  <a:cubicBezTo>
                    <a:pt x="2511" y="2818"/>
                    <a:pt x="2835" y="2936"/>
                    <a:pt x="3119" y="2936"/>
                  </a:cubicBezTo>
                  <a:cubicBezTo>
                    <a:pt x="3270" y="2936"/>
                    <a:pt x="3409" y="2903"/>
                    <a:pt x="3527" y="2801"/>
                  </a:cubicBezTo>
                  <a:cubicBezTo>
                    <a:pt x="3800" y="2558"/>
                    <a:pt x="3740" y="2102"/>
                    <a:pt x="3892" y="1768"/>
                  </a:cubicBezTo>
                  <a:cubicBezTo>
                    <a:pt x="4017" y="1391"/>
                    <a:pt x="4392" y="1159"/>
                    <a:pt x="4776" y="1159"/>
                  </a:cubicBezTo>
                  <a:cubicBezTo>
                    <a:pt x="4857" y="1159"/>
                    <a:pt x="4937" y="1169"/>
                    <a:pt x="5016" y="1190"/>
                  </a:cubicBezTo>
                  <a:cubicBezTo>
                    <a:pt x="5472" y="1312"/>
                    <a:pt x="5776" y="1798"/>
                    <a:pt x="5746" y="2254"/>
                  </a:cubicBezTo>
                  <a:cubicBezTo>
                    <a:pt x="5746" y="2406"/>
                    <a:pt x="5715" y="2528"/>
                    <a:pt x="5746" y="2680"/>
                  </a:cubicBezTo>
                  <a:cubicBezTo>
                    <a:pt x="5898" y="3044"/>
                    <a:pt x="6506" y="2801"/>
                    <a:pt x="6870" y="2984"/>
                  </a:cubicBezTo>
                  <a:cubicBezTo>
                    <a:pt x="7539" y="3287"/>
                    <a:pt x="6870" y="4503"/>
                    <a:pt x="7448" y="4929"/>
                  </a:cubicBezTo>
                  <a:cubicBezTo>
                    <a:pt x="7547" y="4998"/>
                    <a:pt x="7660" y="5029"/>
                    <a:pt x="7776" y="5029"/>
                  </a:cubicBezTo>
                  <a:cubicBezTo>
                    <a:pt x="8014" y="5029"/>
                    <a:pt x="8267" y="4900"/>
                    <a:pt x="8451" y="4716"/>
                  </a:cubicBezTo>
                  <a:cubicBezTo>
                    <a:pt x="8968" y="4199"/>
                    <a:pt x="8998" y="3318"/>
                    <a:pt x="8694" y="2649"/>
                  </a:cubicBezTo>
                  <a:cubicBezTo>
                    <a:pt x="8390" y="1950"/>
                    <a:pt x="7843" y="1464"/>
                    <a:pt x="7235" y="1008"/>
                  </a:cubicBezTo>
                  <a:cubicBezTo>
                    <a:pt x="6779" y="704"/>
                    <a:pt x="6323" y="400"/>
                    <a:pt x="5776" y="248"/>
                  </a:cubicBezTo>
                  <a:cubicBezTo>
                    <a:pt x="5323" y="82"/>
                    <a:pt x="4842" y="1"/>
                    <a:pt x="4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4683475" y="2384825"/>
              <a:ext cx="509925" cy="790300"/>
            </a:xfrm>
            <a:custGeom>
              <a:avLst/>
              <a:gdLst/>
              <a:ahLst/>
              <a:cxnLst/>
              <a:rect l="l" t="t" r="r" b="b"/>
              <a:pathLst>
                <a:path w="20397" h="31612" extrusionOk="0">
                  <a:moveTo>
                    <a:pt x="20305" y="0"/>
                  </a:moveTo>
                  <a:cubicBezTo>
                    <a:pt x="19393" y="31"/>
                    <a:pt x="12858" y="2098"/>
                    <a:pt x="11399" y="9575"/>
                  </a:cubicBezTo>
                  <a:cubicBezTo>
                    <a:pt x="8998" y="21916"/>
                    <a:pt x="3436" y="25715"/>
                    <a:pt x="1" y="27235"/>
                  </a:cubicBezTo>
                  <a:lnTo>
                    <a:pt x="4499" y="31612"/>
                  </a:lnTo>
                  <a:cubicBezTo>
                    <a:pt x="4499" y="31612"/>
                    <a:pt x="13527" y="27660"/>
                    <a:pt x="16232" y="19119"/>
                  </a:cubicBezTo>
                  <a:cubicBezTo>
                    <a:pt x="16810" y="17356"/>
                    <a:pt x="17296" y="15350"/>
                    <a:pt x="17782" y="13344"/>
                  </a:cubicBezTo>
                  <a:cubicBezTo>
                    <a:pt x="19333" y="6839"/>
                    <a:pt x="20396" y="0"/>
                    <a:pt x="20396" y="0"/>
                  </a:cubicBez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4612050" y="3045925"/>
              <a:ext cx="210525" cy="181625"/>
            </a:xfrm>
            <a:custGeom>
              <a:avLst/>
              <a:gdLst/>
              <a:ahLst/>
              <a:cxnLst/>
              <a:rect l="l" t="t" r="r" b="b"/>
              <a:pathLst>
                <a:path w="8421" h="7265" extrusionOk="0">
                  <a:moveTo>
                    <a:pt x="4530" y="1"/>
                  </a:moveTo>
                  <a:cubicBezTo>
                    <a:pt x="1946" y="943"/>
                    <a:pt x="1" y="2615"/>
                    <a:pt x="274" y="3344"/>
                  </a:cubicBezTo>
                  <a:cubicBezTo>
                    <a:pt x="305" y="3496"/>
                    <a:pt x="457" y="3618"/>
                    <a:pt x="609" y="3678"/>
                  </a:cubicBezTo>
                  <a:cubicBezTo>
                    <a:pt x="305" y="3952"/>
                    <a:pt x="122" y="4286"/>
                    <a:pt x="274" y="4621"/>
                  </a:cubicBezTo>
                  <a:cubicBezTo>
                    <a:pt x="396" y="4864"/>
                    <a:pt x="669" y="4985"/>
                    <a:pt x="913" y="5016"/>
                  </a:cubicBezTo>
                  <a:cubicBezTo>
                    <a:pt x="700" y="5289"/>
                    <a:pt x="487" y="5593"/>
                    <a:pt x="669" y="5897"/>
                  </a:cubicBezTo>
                  <a:cubicBezTo>
                    <a:pt x="761" y="6141"/>
                    <a:pt x="1034" y="6262"/>
                    <a:pt x="1338" y="6262"/>
                  </a:cubicBezTo>
                  <a:cubicBezTo>
                    <a:pt x="1216" y="6505"/>
                    <a:pt x="1186" y="6870"/>
                    <a:pt x="1429" y="7113"/>
                  </a:cubicBezTo>
                  <a:cubicBezTo>
                    <a:pt x="1526" y="7219"/>
                    <a:pt x="1641" y="7264"/>
                    <a:pt x="1778" y="7264"/>
                  </a:cubicBezTo>
                  <a:cubicBezTo>
                    <a:pt x="2073" y="7264"/>
                    <a:pt x="2471" y="7058"/>
                    <a:pt x="3010" y="6809"/>
                  </a:cubicBezTo>
                  <a:cubicBezTo>
                    <a:pt x="3709" y="6444"/>
                    <a:pt x="4195" y="6232"/>
                    <a:pt x="5259" y="5837"/>
                  </a:cubicBezTo>
                  <a:lnTo>
                    <a:pt x="5259" y="5837"/>
                  </a:lnTo>
                  <a:cubicBezTo>
                    <a:pt x="5259" y="5837"/>
                    <a:pt x="4347" y="7113"/>
                    <a:pt x="5259" y="7204"/>
                  </a:cubicBezTo>
                  <a:cubicBezTo>
                    <a:pt x="5275" y="7206"/>
                    <a:pt x="5291" y="7207"/>
                    <a:pt x="5308" y="7207"/>
                  </a:cubicBezTo>
                  <a:cubicBezTo>
                    <a:pt x="6302" y="7207"/>
                    <a:pt x="8420" y="3648"/>
                    <a:pt x="8420" y="3648"/>
                  </a:cubicBezTo>
                  <a:lnTo>
                    <a:pt x="4530" y="1"/>
                  </a:ln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4642000" y="3179525"/>
              <a:ext cx="40450" cy="23875"/>
            </a:xfrm>
            <a:custGeom>
              <a:avLst/>
              <a:gdLst/>
              <a:ahLst/>
              <a:cxnLst/>
              <a:rect l="l" t="t" r="r" b="b"/>
              <a:pathLst>
                <a:path w="1618" h="955" extrusionOk="0">
                  <a:moveTo>
                    <a:pt x="1503" y="0"/>
                  </a:moveTo>
                  <a:cubicBezTo>
                    <a:pt x="1494" y="0"/>
                    <a:pt x="1486" y="2"/>
                    <a:pt x="1477" y="6"/>
                  </a:cubicBezTo>
                  <a:cubicBezTo>
                    <a:pt x="991" y="249"/>
                    <a:pt x="474" y="493"/>
                    <a:pt x="79" y="827"/>
                  </a:cubicBezTo>
                  <a:cubicBezTo>
                    <a:pt x="1" y="879"/>
                    <a:pt x="80" y="955"/>
                    <a:pt x="143" y="955"/>
                  </a:cubicBezTo>
                  <a:cubicBezTo>
                    <a:pt x="153" y="955"/>
                    <a:pt x="162" y="953"/>
                    <a:pt x="170" y="948"/>
                  </a:cubicBezTo>
                  <a:cubicBezTo>
                    <a:pt x="596" y="614"/>
                    <a:pt x="1052" y="341"/>
                    <a:pt x="1538" y="158"/>
                  </a:cubicBezTo>
                  <a:cubicBezTo>
                    <a:pt x="1617" y="79"/>
                    <a:pt x="1559" y="0"/>
                    <a:pt x="1503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4622100" y="3115725"/>
              <a:ext cx="40650" cy="24575"/>
            </a:xfrm>
            <a:custGeom>
              <a:avLst/>
              <a:gdLst/>
              <a:ahLst/>
              <a:cxnLst/>
              <a:rect l="l" t="t" r="r" b="b"/>
              <a:pathLst>
                <a:path w="1626" h="983" extrusionOk="0">
                  <a:moveTo>
                    <a:pt x="1504" y="0"/>
                  </a:moveTo>
                  <a:cubicBezTo>
                    <a:pt x="1497" y="0"/>
                    <a:pt x="1490" y="2"/>
                    <a:pt x="1483" y="5"/>
                  </a:cubicBezTo>
                  <a:cubicBezTo>
                    <a:pt x="966" y="248"/>
                    <a:pt x="480" y="522"/>
                    <a:pt x="55" y="856"/>
                  </a:cubicBezTo>
                  <a:cubicBezTo>
                    <a:pt x="0" y="883"/>
                    <a:pt x="91" y="982"/>
                    <a:pt x="154" y="982"/>
                  </a:cubicBezTo>
                  <a:cubicBezTo>
                    <a:pt x="162" y="982"/>
                    <a:pt x="170" y="981"/>
                    <a:pt x="176" y="978"/>
                  </a:cubicBezTo>
                  <a:cubicBezTo>
                    <a:pt x="602" y="613"/>
                    <a:pt x="1058" y="339"/>
                    <a:pt x="1544" y="157"/>
                  </a:cubicBezTo>
                  <a:cubicBezTo>
                    <a:pt x="1625" y="103"/>
                    <a:pt x="1562" y="0"/>
                    <a:pt x="1504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4631375" y="3149175"/>
              <a:ext cx="40600" cy="23075"/>
            </a:xfrm>
            <a:custGeom>
              <a:avLst/>
              <a:gdLst/>
              <a:ahLst/>
              <a:cxnLst/>
              <a:rect l="l" t="t" r="r" b="b"/>
              <a:pathLst>
                <a:path w="1624" h="923" extrusionOk="0">
                  <a:moveTo>
                    <a:pt x="1501" y="0"/>
                  </a:moveTo>
                  <a:cubicBezTo>
                    <a:pt x="1493" y="0"/>
                    <a:pt x="1485" y="2"/>
                    <a:pt x="1477" y="4"/>
                  </a:cubicBezTo>
                  <a:cubicBezTo>
                    <a:pt x="991" y="248"/>
                    <a:pt x="535" y="491"/>
                    <a:pt x="79" y="795"/>
                  </a:cubicBezTo>
                  <a:cubicBezTo>
                    <a:pt x="0" y="847"/>
                    <a:pt x="57" y="922"/>
                    <a:pt x="113" y="922"/>
                  </a:cubicBezTo>
                  <a:cubicBezTo>
                    <a:pt x="122" y="922"/>
                    <a:pt x="131" y="920"/>
                    <a:pt x="140" y="916"/>
                  </a:cubicBezTo>
                  <a:cubicBezTo>
                    <a:pt x="565" y="582"/>
                    <a:pt x="1051" y="308"/>
                    <a:pt x="1568" y="126"/>
                  </a:cubicBezTo>
                  <a:cubicBezTo>
                    <a:pt x="1623" y="126"/>
                    <a:pt x="1578" y="0"/>
                    <a:pt x="1501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5006450" y="2862900"/>
              <a:ext cx="82850" cy="119975"/>
            </a:xfrm>
            <a:custGeom>
              <a:avLst/>
              <a:gdLst/>
              <a:ahLst/>
              <a:cxnLst/>
              <a:rect l="l" t="t" r="r" b="b"/>
              <a:pathLst>
                <a:path w="3314" h="4799" extrusionOk="0">
                  <a:moveTo>
                    <a:pt x="3040" y="1"/>
                  </a:moveTo>
                  <a:cubicBezTo>
                    <a:pt x="2454" y="1"/>
                    <a:pt x="1704" y="325"/>
                    <a:pt x="1155" y="1030"/>
                  </a:cubicBezTo>
                  <a:cubicBezTo>
                    <a:pt x="274" y="2154"/>
                    <a:pt x="0" y="3674"/>
                    <a:pt x="547" y="4373"/>
                  </a:cubicBezTo>
                  <a:cubicBezTo>
                    <a:pt x="638" y="4556"/>
                    <a:pt x="790" y="4768"/>
                    <a:pt x="942" y="4799"/>
                  </a:cubicBezTo>
                  <a:cubicBezTo>
                    <a:pt x="1763" y="3826"/>
                    <a:pt x="3040" y="1121"/>
                    <a:pt x="3313" y="27"/>
                  </a:cubicBezTo>
                  <a:cubicBezTo>
                    <a:pt x="3228" y="10"/>
                    <a:pt x="3136" y="1"/>
                    <a:pt x="3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4957800" y="2324150"/>
              <a:ext cx="257625" cy="422400"/>
            </a:xfrm>
            <a:custGeom>
              <a:avLst/>
              <a:gdLst/>
              <a:ahLst/>
              <a:cxnLst/>
              <a:rect l="l" t="t" r="r" b="b"/>
              <a:pathLst>
                <a:path w="10305" h="16896" extrusionOk="0">
                  <a:moveTo>
                    <a:pt x="9772" y="1"/>
                  </a:moveTo>
                  <a:cubicBezTo>
                    <a:pt x="7753" y="1"/>
                    <a:pt x="652" y="916"/>
                    <a:pt x="1" y="13704"/>
                  </a:cubicBezTo>
                  <a:cubicBezTo>
                    <a:pt x="1" y="13704"/>
                    <a:pt x="1794" y="15680"/>
                    <a:pt x="6657" y="16896"/>
                  </a:cubicBezTo>
                  <a:lnTo>
                    <a:pt x="10305" y="26"/>
                  </a:lnTo>
                  <a:cubicBezTo>
                    <a:pt x="10305" y="26"/>
                    <a:pt x="10109" y="1"/>
                    <a:pt x="9772" y="1"/>
                  </a:cubicBezTo>
                  <a:close/>
                </a:path>
              </a:pathLst>
            </a:custGeom>
            <a:solidFill>
              <a:srgbClr val="ED4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5180000" y="2330525"/>
              <a:ext cx="213625" cy="54525"/>
            </a:xfrm>
            <a:custGeom>
              <a:avLst/>
              <a:gdLst/>
              <a:ahLst/>
              <a:cxnLst/>
              <a:rect l="l" t="t" r="r" b="b"/>
              <a:pathLst>
                <a:path w="8545" h="2181" extrusionOk="0">
                  <a:moveTo>
                    <a:pt x="8408" y="0"/>
                  </a:moveTo>
                  <a:cubicBezTo>
                    <a:pt x="8385" y="0"/>
                    <a:pt x="8363" y="13"/>
                    <a:pt x="8347" y="45"/>
                  </a:cubicBezTo>
                  <a:cubicBezTo>
                    <a:pt x="7166" y="1310"/>
                    <a:pt x="5545" y="1948"/>
                    <a:pt x="3915" y="1948"/>
                  </a:cubicBezTo>
                  <a:cubicBezTo>
                    <a:pt x="2608" y="1948"/>
                    <a:pt x="1296" y="1538"/>
                    <a:pt x="201" y="713"/>
                  </a:cubicBezTo>
                  <a:cubicBezTo>
                    <a:pt x="184" y="705"/>
                    <a:pt x="168" y="701"/>
                    <a:pt x="153" y="701"/>
                  </a:cubicBezTo>
                  <a:cubicBezTo>
                    <a:pt x="58" y="701"/>
                    <a:pt x="1" y="848"/>
                    <a:pt x="79" y="926"/>
                  </a:cubicBezTo>
                  <a:cubicBezTo>
                    <a:pt x="1201" y="1768"/>
                    <a:pt x="2535" y="2181"/>
                    <a:pt x="3865" y="2181"/>
                  </a:cubicBezTo>
                  <a:cubicBezTo>
                    <a:pt x="5563" y="2181"/>
                    <a:pt x="7255" y="1509"/>
                    <a:pt x="8499" y="197"/>
                  </a:cubicBezTo>
                  <a:cubicBezTo>
                    <a:pt x="8544" y="107"/>
                    <a:pt x="8472" y="0"/>
                    <a:pt x="8408" y="0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5094575" y="2549900"/>
              <a:ext cx="73825" cy="219950"/>
            </a:xfrm>
            <a:custGeom>
              <a:avLst/>
              <a:gdLst/>
              <a:ahLst/>
              <a:cxnLst/>
              <a:rect l="l" t="t" r="r" b="b"/>
              <a:pathLst>
                <a:path w="2953" h="8798" extrusionOk="0">
                  <a:moveTo>
                    <a:pt x="104" y="1"/>
                  </a:moveTo>
                  <a:cubicBezTo>
                    <a:pt x="54" y="1"/>
                    <a:pt x="1" y="39"/>
                    <a:pt x="1" y="115"/>
                  </a:cubicBezTo>
                  <a:cubicBezTo>
                    <a:pt x="123" y="3094"/>
                    <a:pt x="1156" y="6224"/>
                    <a:pt x="2706" y="8747"/>
                  </a:cubicBezTo>
                  <a:cubicBezTo>
                    <a:pt x="2733" y="8783"/>
                    <a:pt x="2767" y="8798"/>
                    <a:pt x="2801" y="8798"/>
                  </a:cubicBezTo>
                  <a:cubicBezTo>
                    <a:pt x="2881" y="8798"/>
                    <a:pt x="2953" y="8712"/>
                    <a:pt x="2889" y="8626"/>
                  </a:cubicBezTo>
                  <a:cubicBezTo>
                    <a:pt x="1338" y="6164"/>
                    <a:pt x="305" y="3033"/>
                    <a:pt x="183" y="115"/>
                  </a:cubicBezTo>
                  <a:cubicBezTo>
                    <a:pt x="199" y="39"/>
                    <a:pt x="153" y="1"/>
                    <a:pt x="104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4960325" y="2613475"/>
              <a:ext cx="170575" cy="79200"/>
            </a:xfrm>
            <a:custGeom>
              <a:avLst/>
              <a:gdLst/>
              <a:ahLst/>
              <a:cxnLst/>
              <a:rect l="l" t="t" r="r" b="b"/>
              <a:pathLst>
                <a:path w="6823" h="3168" extrusionOk="0">
                  <a:moveTo>
                    <a:pt x="171" y="0"/>
                  </a:moveTo>
                  <a:cubicBezTo>
                    <a:pt x="44" y="0"/>
                    <a:pt x="0" y="162"/>
                    <a:pt x="112" y="247"/>
                  </a:cubicBezTo>
                  <a:cubicBezTo>
                    <a:pt x="2088" y="1554"/>
                    <a:pt x="4368" y="2557"/>
                    <a:pt x="6648" y="3165"/>
                  </a:cubicBezTo>
                  <a:cubicBezTo>
                    <a:pt x="6656" y="3166"/>
                    <a:pt x="6665" y="3167"/>
                    <a:pt x="6673" y="3167"/>
                  </a:cubicBezTo>
                  <a:cubicBezTo>
                    <a:pt x="6803" y="3167"/>
                    <a:pt x="6823" y="2950"/>
                    <a:pt x="6708" y="2921"/>
                  </a:cubicBezTo>
                  <a:cubicBezTo>
                    <a:pt x="4429" y="2314"/>
                    <a:pt x="2179" y="1341"/>
                    <a:pt x="204" y="4"/>
                  </a:cubicBezTo>
                  <a:cubicBezTo>
                    <a:pt x="192" y="1"/>
                    <a:pt x="181" y="0"/>
                    <a:pt x="171" y="0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5526200" y="2637100"/>
              <a:ext cx="68400" cy="267525"/>
            </a:xfrm>
            <a:custGeom>
              <a:avLst/>
              <a:gdLst/>
              <a:ahLst/>
              <a:cxnLst/>
              <a:rect l="l" t="t" r="r" b="b"/>
              <a:pathLst>
                <a:path w="2736" h="10701" extrusionOk="0">
                  <a:moveTo>
                    <a:pt x="1" y="1"/>
                  </a:moveTo>
                  <a:cubicBezTo>
                    <a:pt x="1" y="1"/>
                    <a:pt x="1885" y="3648"/>
                    <a:pt x="1733" y="10700"/>
                  </a:cubicBezTo>
                  <a:lnTo>
                    <a:pt x="1733" y="10700"/>
                  </a:lnTo>
                  <a:cubicBezTo>
                    <a:pt x="1736" y="10629"/>
                    <a:pt x="2736" y="6923"/>
                    <a:pt x="2493" y="852"/>
                  </a:cubicBezTo>
                  <a:lnTo>
                    <a:pt x="1" y="1"/>
                  </a:lnTo>
                  <a:close/>
                  <a:moveTo>
                    <a:pt x="1733" y="10700"/>
                  </a:moveTo>
                  <a:cubicBezTo>
                    <a:pt x="1733" y="10700"/>
                    <a:pt x="1733" y="10700"/>
                    <a:pt x="1733" y="10700"/>
                  </a:cubicBezTo>
                  <a:cubicBezTo>
                    <a:pt x="1733" y="10700"/>
                    <a:pt x="1733" y="10700"/>
                    <a:pt x="1733" y="1070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5617400" y="3343800"/>
              <a:ext cx="130725" cy="1402025"/>
            </a:xfrm>
            <a:custGeom>
              <a:avLst/>
              <a:gdLst/>
              <a:ahLst/>
              <a:cxnLst/>
              <a:rect l="l" t="t" r="r" b="b"/>
              <a:pathLst>
                <a:path w="5229" h="56081" extrusionOk="0">
                  <a:moveTo>
                    <a:pt x="5228" y="1"/>
                  </a:moveTo>
                  <a:lnTo>
                    <a:pt x="1307" y="2098"/>
                  </a:lnTo>
                  <a:lnTo>
                    <a:pt x="0" y="56081"/>
                  </a:lnTo>
                  <a:lnTo>
                    <a:pt x="2037" y="56081"/>
                  </a:lnTo>
                  <a:lnTo>
                    <a:pt x="5228" y="1"/>
                  </a:lnTo>
                  <a:close/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3734375" y="3590775"/>
              <a:ext cx="113250" cy="1155050"/>
            </a:xfrm>
            <a:custGeom>
              <a:avLst/>
              <a:gdLst/>
              <a:ahLst/>
              <a:cxnLst/>
              <a:rect l="l" t="t" r="r" b="b"/>
              <a:pathLst>
                <a:path w="4530" h="46202" extrusionOk="0">
                  <a:moveTo>
                    <a:pt x="1" y="0"/>
                  </a:moveTo>
                  <a:lnTo>
                    <a:pt x="1277" y="46202"/>
                  </a:lnTo>
                  <a:lnTo>
                    <a:pt x="3101" y="46202"/>
                  </a:lnTo>
                  <a:lnTo>
                    <a:pt x="4530" y="0"/>
                  </a:lnTo>
                  <a:close/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3734375" y="3590775"/>
              <a:ext cx="113250" cy="188475"/>
            </a:xfrm>
            <a:custGeom>
              <a:avLst/>
              <a:gdLst/>
              <a:ahLst/>
              <a:cxnLst/>
              <a:rect l="l" t="t" r="r" b="b"/>
              <a:pathLst>
                <a:path w="4530" h="7539" extrusionOk="0">
                  <a:moveTo>
                    <a:pt x="1" y="0"/>
                  </a:moveTo>
                  <a:lnTo>
                    <a:pt x="153" y="7538"/>
                  </a:lnTo>
                  <a:lnTo>
                    <a:pt x="4530" y="0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5644000" y="3343800"/>
              <a:ext cx="104125" cy="231800"/>
            </a:xfrm>
            <a:custGeom>
              <a:avLst/>
              <a:gdLst/>
              <a:ahLst/>
              <a:cxnLst/>
              <a:rect l="l" t="t" r="r" b="b"/>
              <a:pathLst>
                <a:path w="4165" h="9272" extrusionOk="0">
                  <a:moveTo>
                    <a:pt x="4164" y="1"/>
                  </a:moveTo>
                  <a:lnTo>
                    <a:pt x="243" y="2098"/>
                  </a:lnTo>
                  <a:lnTo>
                    <a:pt x="0" y="9271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2539075" y="3137125"/>
              <a:ext cx="764475" cy="143625"/>
            </a:xfrm>
            <a:custGeom>
              <a:avLst/>
              <a:gdLst/>
              <a:ahLst/>
              <a:cxnLst/>
              <a:rect l="l" t="t" r="r" b="b"/>
              <a:pathLst>
                <a:path w="30579" h="5745" extrusionOk="0">
                  <a:moveTo>
                    <a:pt x="14681" y="0"/>
                  </a:moveTo>
                  <a:lnTo>
                    <a:pt x="0" y="1216"/>
                  </a:lnTo>
                  <a:lnTo>
                    <a:pt x="3283" y="5745"/>
                  </a:lnTo>
                  <a:lnTo>
                    <a:pt x="30578" y="3009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rgbClr val="98D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3138625" y="3128750"/>
              <a:ext cx="318425" cy="47150"/>
            </a:xfrm>
            <a:custGeom>
              <a:avLst/>
              <a:gdLst/>
              <a:ahLst/>
              <a:cxnLst/>
              <a:rect l="l" t="t" r="r" b="b"/>
              <a:pathLst>
                <a:path w="12737" h="1886" extrusionOk="0">
                  <a:moveTo>
                    <a:pt x="183" y="1"/>
                  </a:moveTo>
                  <a:lnTo>
                    <a:pt x="0" y="852"/>
                  </a:lnTo>
                  <a:lnTo>
                    <a:pt x="12584" y="1885"/>
                  </a:lnTo>
                  <a:lnTo>
                    <a:pt x="12736" y="121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ED4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4093050" y="3206275"/>
              <a:ext cx="315375" cy="83600"/>
            </a:xfrm>
            <a:custGeom>
              <a:avLst/>
              <a:gdLst/>
              <a:ahLst/>
              <a:cxnLst/>
              <a:rect l="l" t="t" r="r" b="b"/>
              <a:pathLst>
                <a:path w="12615" h="3344" extrusionOk="0">
                  <a:moveTo>
                    <a:pt x="213" y="0"/>
                  </a:moveTo>
                  <a:lnTo>
                    <a:pt x="0" y="882"/>
                  </a:lnTo>
                  <a:lnTo>
                    <a:pt x="12371" y="3344"/>
                  </a:lnTo>
                  <a:lnTo>
                    <a:pt x="12615" y="270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5109025" y="3216150"/>
              <a:ext cx="326775" cy="66900"/>
            </a:xfrm>
            <a:custGeom>
              <a:avLst/>
              <a:gdLst/>
              <a:ahLst/>
              <a:cxnLst/>
              <a:rect l="l" t="t" r="r" b="b"/>
              <a:pathLst>
                <a:path w="13071" h="2676" extrusionOk="0">
                  <a:moveTo>
                    <a:pt x="7143" y="0"/>
                  </a:moveTo>
                  <a:lnTo>
                    <a:pt x="0" y="1216"/>
                  </a:lnTo>
                  <a:lnTo>
                    <a:pt x="0" y="1824"/>
                  </a:lnTo>
                  <a:lnTo>
                    <a:pt x="5502" y="2675"/>
                  </a:lnTo>
                  <a:lnTo>
                    <a:pt x="13040" y="973"/>
                  </a:lnTo>
                  <a:lnTo>
                    <a:pt x="13071" y="456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5127250" y="3223750"/>
              <a:ext cx="277400" cy="42575"/>
            </a:xfrm>
            <a:custGeom>
              <a:avLst/>
              <a:gdLst/>
              <a:ahLst/>
              <a:cxnLst/>
              <a:rect l="l" t="t" r="r" b="b"/>
              <a:pathLst>
                <a:path w="11096" h="1703" extrusionOk="0">
                  <a:moveTo>
                    <a:pt x="5472" y="0"/>
                  </a:moveTo>
                  <a:lnTo>
                    <a:pt x="1" y="912"/>
                  </a:lnTo>
                  <a:lnTo>
                    <a:pt x="5229" y="1702"/>
                  </a:lnTo>
                  <a:lnTo>
                    <a:pt x="11095" y="456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rgbClr val="F9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2460800" y="2113600"/>
              <a:ext cx="293725" cy="404225"/>
            </a:xfrm>
            <a:custGeom>
              <a:avLst/>
              <a:gdLst/>
              <a:ahLst/>
              <a:cxnLst/>
              <a:rect l="l" t="t" r="r" b="b"/>
              <a:pathLst>
                <a:path w="11749" h="16169" extrusionOk="0">
                  <a:moveTo>
                    <a:pt x="4870" y="1"/>
                  </a:moveTo>
                  <a:cubicBezTo>
                    <a:pt x="1926" y="1"/>
                    <a:pt x="2219" y="3585"/>
                    <a:pt x="2219" y="3585"/>
                  </a:cubicBezTo>
                  <a:lnTo>
                    <a:pt x="0" y="10454"/>
                  </a:lnTo>
                  <a:lnTo>
                    <a:pt x="5411" y="16169"/>
                  </a:lnTo>
                  <a:lnTo>
                    <a:pt x="5320" y="9026"/>
                  </a:lnTo>
                  <a:lnTo>
                    <a:pt x="5320" y="9026"/>
                  </a:lnTo>
                  <a:cubicBezTo>
                    <a:pt x="6446" y="9669"/>
                    <a:pt x="7327" y="9941"/>
                    <a:pt x="8010" y="9941"/>
                  </a:cubicBezTo>
                  <a:cubicBezTo>
                    <a:pt x="11748" y="9941"/>
                    <a:pt x="9575" y="1792"/>
                    <a:pt x="9575" y="1792"/>
                  </a:cubicBezTo>
                  <a:cubicBezTo>
                    <a:pt x="7458" y="481"/>
                    <a:pt x="5947" y="1"/>
                    <a:pt x="4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2675100" y="2242725"/>
              <a:ext cx="9900" cy="16850"/>
            </a:xfrm>
            <a:custGeom>
              <a:avLst/>
              <a:gdLst/>
              <a:ahLst/>
              <a:cxnLst/>
              <a:rect l="l" t="t" r="r" b="b"/>
              <a:pathLst>
                <a:path w="396" h="674" extrusionOk="0">
                  <a:moveTo>
                    <a:pt x="274" y="0"/>
                  </a:moveTo>
                  <a:cubicBezTo>
                    <a:pt x="182" y="0"/>
                    <a:pt x="91" y="122"/>
                    <a:pt x="30" y="304"/>
                  </a:cubicBezTo>
                  <a:cubicBezTo>
                    <a:pt x="0" y="487"/>
                    <a:pt x="30" y="669"/>
                    <a:pt x="122" y="669"/>
                  </a:cubicBezTo>
                  <a:cubicBezTo>
                    <a:pt x="129" y="672"/>
                    <a:pt x="137" y="673"/>
                    <a:pt x="145" y="673"/>
                  </a:cubicBezTo>
                  <a:cubicBezTo>
                    <a:pt x="228" y="673"/>
                    <a:pt x="307" y="532"/>
                    <a:pt x="334" y="365"/>
                  </a:cubicBezTo>
                  <a:cubicBezTo>
                    <a:pt x="395" y="183"/>
                    <a:pt x="334" y="31"/>
                    <a:pt x="274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2682400" y="2291575"/>
              <a:ext cx="20825" cy="13575"/>
            </a:xfrm>
            <a:custGeom>
              <a:avLst/>
              <a:gdLst/>
              <a:ahLst/>
              <a:cxnLst/>
              <a:rect l="l" t="t" r="r" b="b"/>
              <a:pathLst>
                <a:path w="833" h="543" extrusionOk="0">
                  <a:moveTo>
                    <a:pt x="121" y="1"/>
                  </a:moveTo>
                  <a:cubicBezTo>
                    <a:pt x="60" y="1"/>
                    <a:pt x="0" y="71"/>
                    <a:pt x="42" y="113"/>
                  </a:cubicBezTo>
                  <a:cubicBezTo>
                    <a:pt x="127" y="367"/>
                    <a:pt x="394" y="542"/>
                    <a:pt x="675" y="542"/>
                  </a:cubicBezTo>
                  <a:cubicBezTo>
                    <a:pt x="697" y="542"/>
                    <a:pt x="719" y="541"/>
                    <a:pt x="741" y="539"/>
                  </a:cubicBezTo>
                  <a:cubicBezTo>
                    <a:pt x="826" y="539"/>
                    <a:pt x="832" y="384"/>
                    <a:pt x="737" y="384"/>
                  </a:cubicBezTo>
                  <a:cubicBezTo>
                    <a:pt x="729" y="384"/>
                    <a:pt x="720" y="385"/>
                    <a:pt x="711" y="387"/>
                  </a:cubicBezTo>
                  <a:cubicBezTo>
                    <a:pt x="468" y="387"/>
                    <a:pt x="255" y="265"/>
                    <a:pt x="194" y="53"/>
                  </a:cubicBezTo>
                  <a:cubicBezTo>
                    <a:pt x="176" y="15"/>
                    <a:pt x="148" y="1"/>
                    <a:pt x="121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2679650" y="2209900"/>
              <a:ext cx="19775" cy="11575"/>
            </a:xfrm>
            <a:custGeom>
              <a:avLst/>
              <a:gdLst/>
              <a:ahLst/>
              <a:cxnLst/>
              <a:rect l="l" t="t" r="r" b="b"/>
              <a:pathLst>
                <a:path w="791" h="463" extrusionOk="0">
                  <a:moveTo>
                    <a:pt x="324" y="1"/>
                  </a:moveTo>
                  <a:cubicBezTo>
                    <a:pt x="168" y="1"/>
                    <a:pt x="27" y="83"/>
                    <a:pt x="0" y="189"/>
                  </a:cubicBezTo>
                  <a:cubicBezTo>
                    <a:pt x="0" y="310"/>
                    <a:pt x="152" y="432"/>
                    <a:pt x="365" y="462"/>
                  </a:cubicBezTo>
                  <a:cubicBezTo>
                    <a:pt x="578" y="462"/>
                    <a:pt x="760" y="402"/>
                    <a:pt x="760" y="250"/>
                  </a:cubicBezTo>
                  <a:cubicBezTo>
                    <a:pt x="791" y="128"/>
                    <a:pt x="608" y="6"/>
                    <a:pt x="396" y="6"/>
                  </a:cubicBezTo>
                  <a:cubicBezTo>
                    <a:pt x="372" y="2"/>
                    <a:pt x="348" y="1"/>
                    <a:pt x="324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2710800" y="2213100"/>
              <a:ext cx="34225" cy="76000"/>
            </a:xfrm>
            <a:custGeom>
              <a:avLst/>
              <a:gdLst/>
              <a:ahLst/>
              <a:cxnLst/>
              <a:rect l="l" t="t" r="r" b="b"/>
              <a:pathLst>
                <a:path w="1369" h="3040" extrusionOk="0">
                  <a:moveTo>
                    <a:pt x="1" y="0"/>
                  </a:moveTo>
                  <a:lnTo>
                    <a:pt x="153" y="3040"/>
                  </a:lnTo>
                  <a:lnTo>
                    <a:pt x="1368" y="2766"/>
                  </a:lnTo>
                  <a:lnTo>
                    <a:pt x="153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2710800" y="2213100"/>
              <a:ext cx="34225" cy="76000"/>
            </a:xfrm>
            <a:custGeom>
              <a:avLst/>
              <a:gdLst/>
              <a:ahLst/>
              <a:cxnLst/>
              <a:rect l="l" t="t" r="r" b="b"/>
              <a:pathLst>
                <a:path w="1369" h="3040" extrusionOk="0">
                  <a:moveTo>
                    <a:pt x="1" y="0"/>
                  </a:moveTo>
                  <a:lnTo>
                    <a:pt x="153" y="3040"/>
                  </a:lnTo>
                  <a:lnTo>
                    <a:pt x="1368" y="2766"/>
                  </a:lnTo>
                  <a:lnTo>
                    <a:pt x="153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2593775" y="2338475"/>
              <a:ext cx="25875" cy="60800"/>
            </a:xfrm>
            <a:custGeom>
              <a:avLst/>
              <a:gdLst/>
              <a:ahLst/>
              <a:cxnLst/>
              <a:rect l="l" t="t" r="r" b="b"/>
              <a:pathLst>
                <a:path w="1035" h="2432" extrusionOk="0">
                  <a:moveTo>
                    <a:pt x="1" y="0"/>
                  </a:moveTo>
                  <a:lnTo>
                    <a:pt x="31" y="2432"/>
                  </a:lnTo>
                  <a:lnTo>
                    <a:pt x="1034" y="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2457000" y="2069400"/>
              <a:ext cx="275650" cy="223625"/>
            </a:xfrm>
            <a:custGeom>
              <a:avLst/>
              <a:gdLst/>
              <a:ahLst/>
              <a:cxnLst/>
              <a:rect l="l" t="t" r="r" b="b"/>
              <a:pathLst>
                <a:path w="11026" h="8945" extrusionOk="0">
                  <a:moveTo>
                    <a:pt x="5153" y="0"/>
                  </a:moveTo>
                  <a:cubicBezTo>
                    <a:pt x="4188" y="0"/>
                    <a:pt x="3181" y="531"/>
                    <a:pt x="2766" y="1401"/>
                  </a:cubicBezTo>
                  <a:cubicBezTo>
                    <a:pt x="2614" y="1705"/>
                    <a:pt x="2554" y="2009"/>
                    <a:pt x="2402" y="2313"/>
                  </a:cubicBezTo>
                  <a:cubicBezTo>
                    <a:pt x="2067" y="2891"/>
                    <a:pt x="1399" y="3195"/>
                    <a:pt x="912" y="3651"/>
                  </a:cubicBezTo>
                  <a:cubicBezTo>
                    <a:pt x="426" y="4046"/>
                    <a:pt x="0" y="4806"/>
                    <a:pt x="335" y="5383"/>
                  </a:cubicBezTo>
                  <a:cubicBezTo>
                    <a:pt x="487" y="5626"/>
                    <a:pt x="730" y="5778"/>
                    <a:pt x="852" y="6022"/>
                  </a:cubicBezTo>
                  <a:cubicBezTo>
                    <a:pt x="1004" y="6478"/>
                    <a:pt x="608" y="6903"/>
                    <a:pt x="548" y="7359"/>
                  </a:cubicBezTo>
                  <a:cubicBezTo>
                    <a:pt x="396" y="7997"/>
                    <a:pt x="882" y="8696"/>
                    <a:pt x="1520" y="8879"/>
                  </a:cubicBezTo>
                  <a:cubicBezTo>
                    <a:pt x="1676" y="8923"/>
                    <a:pt x="1838" y="8944"/>
                    <a:pt x="2000" y="8944"/>
                  </a:cubicBezTo>
                  <a:cubicBezTo>
                    <a:pt x="2501" y="8944"/>
                    <a:pt x="3007" y="8744"/>
                    <a:pt x="3374" y="8423"/>
                  </a:cubicBezTo>
                  <a:cubicBezTo>
                    <a:pt x="3870" y="8014"/>
                    <a:pt x="4198" y="7466"/>
                    <a:pt x="4412" y="6831"/>
                  </a:cubicBezTo>
                  <a:lnTo>
                    <a:pt x="4412" y="6831"/>
                  </a:lnTo>
                  <a:cubicBezTo>
                    <a:pt x="4630" y="6951"/>
                    <a:pt x="4872" y="7005"/>
                    <a:pt x="5117" y="7005"/>
                  </a:cubicBezTo>
                  <a:cubicBezTo>
                    <a:pt x="5861" y="7005"/>
                    <a:pt x="6628" y="6501"/>
                    <a:pt x="6809" y="5778"/>
                  </a:cubicBezTo>
                  <a:cubicBezTo>
                    <a:pt x="6870" y="5505"/>
                    <a:pt x="6870" y="5201"/>
                    <a:pt x="6991" y="4927"/>
                  </a:cubicBezTo>
                  <a:cubicBezTo>
                    <a:pt x="7174" y="4593"/>
                    <a:pt x="7630" y="4441"/>
                    <a:pt x="8055" y="4441"/>
                  </a:cubicBezTo>
                  <a:cubicBezTo>
                    <a:pt x="8481" y="4441"/>
                    <a:pt x="8906" y="4532"/>
                    <a:pt x="9271" y="4532"/>
                  </a:cubicBezTo>
                  <a:cubicBezTo>
                    <a:pt x="10031" y="4471"/>
                    <a:pt x="10791" y="3924"/>
                    <a:pt x="10913" y="3164"/>
                  </a:cubicBezTo>
                  <a:cubicBezTo>
                    <a:pt x="11026" y="2455"/>
                    <a:pt x="10425" y="1693"/>
                    <a:pt x="9727" y="1693"/>
                  </a:cubicBezTo>
                  <a:cubicBezTo>
                    <a:pt x="9677" y="1693"/>
                    <a:pt x="9626" y="1697"/>
                    <a:pt x="9575" y="1705"/>
                  </a:cubicBezTo>
                  <a:cubicBezTo>
                    <a:pt x="9362" y="1736"/>
                    <a:pt x="9150" y="1857"/>
                    <a:pt x="8937" y="1857"/>
                  </a:cubicBezTo>
                  <a:cubicBezTo>
                    <a:pt x="8873" y="1867"/>
                    <a:pt x="8810" y="1872"/>
                    <a:pt x="8748" y="1872"/>
                  </a:cubicBezTo>
                  <a:cubicBezTo>
                    <a:pt x="7848" y="1872"/>
                    <a:pt x="7211" y="880"/>
                    <a:pt x="6414" y="368"/>
                  </a:cubicBezTo>
                  <a:cubicBezTo>
                    <a:pt x="6046" y="116"/>
                    <a:pt x="5604" y="0"/>
                    <a:pt x="5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2534500" y="220625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69" y="0"/>
                  </a:moveTo>
                  <a:cubicBezTo>
                    <a:pt x="639" y="0"/>
                    <a:pt x="1" y="608"/>
                    <a:pt x="1" y="1368"/>
                  </a:cubicBezTo>
                  <a:cubicBezTo>
                    <a:pt x="1" y="2128"/>
                    <a:pt x="639" y="2736"/>
                    <a:pt x="1369" y="2736"/>
                  </a:cubicBezTo>
                  <a:cubicBezTo>
                    <a:pt x="2129" y="2736"/>
                    <a:pt x="2736" y="2128"/>
                    <a:pt x="2736" y="1368"/>
                  </a:cubicBezTo>
                  <a:cubicBezTo>
                    <a:pt x="2736" y="608"/>
                    <a:pt x="2129" y="0"/>
                    <a:pt x="13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2562625" y="2221450"/>
              <a:ext cx="24350" cy="28325"/>
            </a:xfrm>
            <a:custGeom>
              <a:avLst/>
              <a:gdLst/>
              <a:ahLst/>
              <a:cxnLst/>
              <a:rect l="l" t="t" r="r" b="b"/>
              <a:pathLst>
                <a:path w="974" h="1133" extrusionOk="0">
                  <a:moveTo>
                    <a:pt x="183" y="0"/>
                  </a:moveTo>
                  <a:cubicBezTo>
                    <a:pt x="31" y="0"/>
                    <a:pt x="0" y="183"/>
                    <a:pt x="122" y="183"/>
                  </a:cubicBezTo>
                  <a:cubicBezTo>
                    <a:pt x="487" y="213"/>
                    <a:pt x="791" y="608"/>
                    <a:pt x="730" y="1034"/>
                  </a:cubicBezTo>
                  <a:cubicBezTo>
                    <a:pt x="693" y="1089"/>
                    <a:pt x="755" y="1132"/>
                    <a:pt x="817" y="1132"/>
                  </a:cubicBezTo>
                  <a:cubicBezTo>
                    <a:pt x="859" y="1132"/>
                    <a:pt x="900" y="1113"/>
                    <a:pt x="912" y="1064"/>
                  </a:cubicBezTo>
                  <a:cubicBezTo>
                    <a:pt x="973" y="578"/>
                    <a:pt x="669" y="61"/>
                    <a:pt x="183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1788300" y="2373225"/>
              <a:ext cx="648575" cy="654675"/>
            </a:xfrm>
            <a:custGeom>
              <a:avLst/>
              <a:gdLst/>
              <a:ahLst/>
              <a:cxnLst/>
              <a:rect l="l" t="t" r="r" b="b"/>
              <a:pathLst>
                <a:path w="25943" h="26187" extrusionOk="0">
                  <a:moveTo>
                    <a:pt x="18982" y="0"/>
                  </a:moveTo>
                  <a:cubicBezTo>
                    <a:pt x="17859" y="0"/>
                    <a:pt x="16004" y="313"/>
                    <a:pt x="13070" y="1133"/>
                  </a:cubicBezTo>
                  <a:cubicBezTo>
                    <a:pt x="2128" y="4234"/>
                    <a:pt x="0" y="12349"/>
                    <a:pt x="821" y="15845"/>
                  </a:cubicBezTo>
                  <a:cubicBezTo>
                    <a:pt x="1490" y="18580"/>
                    <a:pt x="3678" y="25419"/>
                    <a:pt x="15441" y="26149"/>
                  </a:cubicBezTo>
                  <a:cubicBezTo>
                    <a:pt x="15876" y="26174"/>
                    <a:pt x="16292" y="26187"/>
                    <a:pt x="16691" y="26187"/>
                  </a:cubicBezTo>
                  <a:cubicBezTo>
                    <a:pt x="25942" y="26187"/>
                    <a:pt x="25698" y="19591"/>
                    <a:pt x="22736" y="19591"/>
                  </a:cubicBezTo>
                  <a:cubicBezTo>
                    <a:pt x="22637" y="19591"/>
                    <a:pt x="22536" y="19599"/>
                    <a:pt x="22432" y="19614"/>
                  </a:cubicBezTo>
                  <a:cubicBezTo>
                    <a:pt x="21612" y="19733"/>
                    <a:pt x="20728" y="19790"/>
                    <a:pt x="19820" y="19790"/>
                  </a:cubicBezTo>
                  <a:cubicBezTo>
                    <a:pt x="14946" y="19790"/>
                    <a:pt x="9380" y="18143"/>
                    <a:pt x="9149" y="15632"/>
                  </a:cubicBezTo>
                  <a:cubicBezTo>
                    <a:pt x="8754" y="10921"/>
                    <a:pt x="14225" y="10221"/>
                    <a:pt x="19332" y="7151"/>
                  </a:cubicBezTo>
                  <a:cubicBezTo>
                    <a:pt x="25715" y="3261"/>
                    <a:pt x="18724" y="3170"/>
                    <a:pt x="18724" y="3170"/>
                  </a:cubicBezTo>
                  <a:cubicBezTo>
                    <a:pt x="18724" y="3170"/>
                    <a:pt x="22562" y="0"/>
                    <a:pt x="18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1955475" y="2331425"/>
              <a:ext cx="614775" cy="324700"/>
            </a:xfrm>
            <a:custGeom>
              <a:avLst/>
              <a:gdLst/>
              <a:ahLst/>
              <a:cxnLst/>
              <a:rect l="l" t="t" r="r" b="b"/>
              <a:pathLst>
                <a:path w="24591" h="12988" extrusionOk="0">
                  <a:moveTo>
                    <a:pt x="16175" y="0"/>
                  </a:moveTo>
                  <a:cubicBezTo>
                    <a:pt x="13535" y="0"/>
                    <a:pt x="10500" y="367"/>
                    <a:pt x="7417" y="1498"/>
                  </a:cubicBezTo>
                  <a:cubicBezTo>
                    <a:pt x="4864" y="2410"/>
                    <a:pt x="2158" y="3960"/>
                    <a:pt x="0" y="5723"/>
                  </a:cubicBezTo>
                  <a:cubicBezTo>
                    <a:pt x="0" y="5723"/>
                    <a:pt x="547" y="7577"/>
                    <a:pt x="1854" y="9675"/>
                  </a:cubicBezTo>
                  <a:cubicBezTo>
                    <a:pt x="2979" y="11559"/>
                    <a:pt x="4560" y="12988"/>
                    <a:pt x="4560" y="12988"/>
                  </a:cubicBezTo>
                  <a:cubicBezTo>
                    <a:pt x="6414" y="11772"/>
                    <a:pt x="9879" y="10495"/>
                    <a:pt x="12645" y="8823"/>
                  </a:cubicBezTo>
                  <a:cubicBezTo>
                    <a:pt x="19028" y="4933"/>
                    <a:pt x="24590" y="1255"/>
                    <a:pt x="24590" y="1255"/>
                  </a:cubicBezTo>
                  <a:cubicBezTo>
                    <a:pt x="24590" y="1255"/>
                    <a:pt x="21057" y="0"/>
                    <a:pt x="16175" y="0"/>
                  </a:cubicBezTo>
                  <a:close/>
                </a:path>
              </a:pathLst>
            </a:custGeom>
            <a:solidFill>
              <a:srgbClr val="168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1999850" y="2444675"/>
              <a:ext cx="119275" cy="187100"/>
            </a:xfrm>
            <a:custGeom>
              <a:avLst/>
              <a:gdLst/>
              <a:ahLst/>
              <a:cxnLst/>
              <a:rect l="l" t="t" r="r" b="b"/>
              <a:pathLst>
                <a:path w="4771" h="7484" extrusionOk="0">
                  <a:moveTo>
                    <a:pt x="115" y="0"/>
                  </a:moveTo>
                  <a:cubicBezTo>
                    <a:pt x="59" y="0"/>
                    <a:pt x="0" y="44"/>
                    <a:pt x="19" y="99"/>
                  </a:cubicBezTo>
                  <a:cubicBezTo>
                    <a:pt x="961" y="2834"/>
                    <a:pt x="2481" y="5388"/>
                    <a:pt x="4548" y="7455"/>
                  </a:cubicBezTo>
                  <a:cubicBezTo>
                    <a:pt x="4568" y="7475"/>
                    <a:pt x="4591" y="7483"/>
                    <a:pt x="4614" y="7483"/>
                  </a:cubicBezTo>
                  <a:cubicBezTo>
                    <a:pt x="4694" y="7483"/>
                    <a:pt x="4771" y="7380"/>
                    <a:pt x="4700" y="7333"/>
                  </a:cubicBezTo>
                  <a:cubicBezTo>
                    <a:pt x="2633" y="5327"/>
                    <a:pt x="1143" y="2804"/>
                    <a:pt x="201" y="68"/>
                  </a:cubicBezTo>
                  <a:cubicBezTo>
                    <a:pt x="189" y="20"/>
                    <a:pt x="152" y="0"/>
                    <a:pt x="115" y="0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1804250" y="2721575"/>
              <a:ext cx="59300" cy="133650"/>
            </a:xfrm>
            <a:custGeom>
              <a:avLst/>
              <a:gdLst/>
              <a:ahLst/>
              <a:cxnLst/>
              <a:rect l="l" t="t" r="r" b="b"/>
              <a:pathLst>
                <a:path w="2372" h="5346" extrusionOk="0">
                  <a:moveTo>
                    <a:pt x="386" y="0"/>
                  </a:moveTo>
                  <a:cubicBezTo>
                    <a:pt x="271" y="0"/>
                    <a:pt x="166" y="36"/>
                    <a:pt x="61" y="56"/>
                  </a:cubicBezTo>
                  <a:cubicBezTo>
                    <a:pt x="1" y="725"/>
                    <a:pt x="92" y="1394"/>
                    <a:pt x="213" y="1911"/>
                  </a:cubicBezTo>
                  <a:cubicBezTo>
                    <a:pt x="396" y="2762"/>
                    <a:pt x="760" y="4008"/>
                    <a:pt x="1490" y="5345"/>
                  </a:cubicBezTo>
                  <a:cubicBezTo>
                    <a:pt x="2037" y="5041"/>
                    <a:pt x="2371" y="4190"/>
                    <a:pt x="2341" y="3096"/>
                  </a:cubicBezTo>
                  <a:cubicBezTo>
                    <a:pt x="2250" y="1607"/>
                    <a:pt x="1460" y="239"/>
                    <a:pt x="548" y="26"/>
                  </a:cubicBezTo>
                  <a:cubicBezTo>
                    <a:pt x="491" y="7"/>
                    <a:pt x="437" y="0"/>
                    <a:pt x="386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2013975" y="2349075"/>
              <a:ext cx="712000" cy="708975"/>
            </a:xfrm>
            <a:custGeom>
              <a:avLst/>
              <a:gdLst/>
              <a:ahLst/>
              <a:cxnLst/>
              <a:rect l="l" t="t" r="r" b="b"/>
              <a:pathLst>
                <a:path w="28480" h="28359" extrusionOk="0">
                  <a:moveTo>
                    <a:pt x="16889" y="1"/>
                  </a:moveTo>
                  <a:cubicBezTo>
                    <a:pt x="16803" y="1"/>
                    <a:pt x="16715" y="1"/>
                    <a:pt x="16627" y="2"/>
                  </a:cubicBezTo>
                  <a:cubicBezTo>
                    <a:pt x="1" y="123"/>
                    <a:pt x="1308" y="23376"/>
                    <a:pt x="1308" y="23376"/>
                  </a:cubicBezTo>
                  <a:cubicBezTo>
                    <a:pt x="4119" y="27408"/>
                    <a:pt x="9229" y="28358"/>
                    <a:pt x="13425" y="28358"/>
                  </a:cubicBezTo>
                  <a:cubicBezTo>
                    <a:pt x="17169" y="28358"/>
                    <a:pt x="20184" y="27601"/>
                    <a:pt x="20184" y="27601"/>
                  </a:cubicBezTo>
                  <a:lnTo>
                    <a:pt x="24105" y="17145"/>
                  </a:lnTo>
                  <a:cubicBezTo>
                    <a:pt x="28359" y="6043"/>
                    <a:pt x="28480" y="1"/>
                    <a:pt x="16889" y="1"/>
                  </a:cubicBezTo>
                  <a:close/>
                </a:path>
              </a:pathLst>
            </a:custGeom>
            <a:solidFill>
              <a:srgbClr val="168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2607450" y="4587750"/>
              <a:ext cx="331350" cy="152000"/>
            </a:xfrm>
            <a:custGeom>
              <a:avLst/>
              <a:gdLst/>
              <a:ahLst/>
              <a:cxnLst/>
              <a:rect l="l" t="t" r="r" b="b"/>
              <a:pathLst>
                <a:path w="13254" h="6080" extrusionOk="0">
                  <a:moveTo>
                    <a:pt x="214" y="0"/>
                  </a:moveTo>
                  <a:lnTo>
                    <a:pt x="1" y="5927"/>
                  </a:lnTo>
                  <a:lnTo>
                    <a:pt x="1733" y="5867"/>
                  </a:lnTo>
                  <a:lnTo>
                    <a:pt x="1612" y="5198"/>
                  </a:lnTo>
                  <a:lnTo>
                    <a:pt x="3952" y="5958"/>
                  </a:lnTo>
                  <a:lnTo>
                    <a:pt x="13253" y="6079"/>
                  </a:lnTo>
                  <a:cubicBezTo>
                    <a:pt x="13253" y="6079"/>
                    <a:pt x="11186" y="4256"/>
                    <a:pt x="8268" y="3557"/>
                  </a:cubicBezTo>
                  <a:cubicBezTo>
                    <a:pt x="6445" y="3101"/>
                    <a:pt x="4925" y="1885"/>
                    <a:pt x="4104" y="213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2064125" y="4578625"/>
              <a:ext cx="338950" cy="157325"/>
            </a:xfrm>
            <a:custGeom>
              <a:avLst/>
              <a:gdLst/>
              <a:ahLst/>
              <a:cxnLst/>
              <a:rect l="l" t="t" r="r" b="b"/>
              <a:pathLst>
                <a:path w="13558" h="6293" extrusionOk="0">
                  <a:moveTo>
                    <a:pt x="1004" y="0"/>
                  </a:moveTo>
                  <a:lnTo>
                    <a:pt x="1" y="6080"/>
                  </a:lnTo>
                  <a:lnTo>
                    <a:pt x="1" y="6080"/>
                  </a:lnTo>
                  <a:lnTo>
                    <a:pt x="1764" y="6049"/>
                  </a:lnTo>
                  <a:lnTo>
                    <a:pt x="2068" y="5381"/>
                  </a:lnTo>
                  <a:lnTo>
                    <a:pt x="4803" y="6171"/>
                  </a:lnTo>
                  <a:lnTo>
                    <a:pt x="13557" y="6292"/>
                  </a:lnTo>
                  <a:cubicBezTo>
                    <a:pt x="13557" y="6292"/>
                    <a:pt x="11430" y="4408"/>
                    <a:pt x="8420" y="3709"/>
                  </a:cubicBezTo>
                  <a:cubicBezTo>
                    <a:pt x="6597" y="3192"/>
                    <a:pt x="5047" y="1946"/>
                    <a:pt x="4165" y="244"/>
                  </a:cubicBezTo>
                  <a:lnTo>
                    <a:pt x="1004" y="0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1965350" y="2928150"/>
              <a:ext cx="886825" cy="1710050"/>
            </a:xfrm>
            <a:custGeom>
              <a:avLst/>
              <a:gdLst/>
              <a:ahLst/>
              <a:cxnLst/>
              <a:rect l="l" t="t" r="r" b="b"/>
              <a:pathLst>
                <a:path w="35473" h="68402" extrusionOk="0">
                  <a:moveTo>
                    <a:pt x="3222" y="0"/>
                  </a:moveTo>
                  <a:cubicBezTo>
                    <a:pt x="3222" y="0"/>
                    <a:pt x="0" y="7660"/>
                    <a:pt x="2736" y="18359"/>
                  </a:cubicBezTo>
                  <a:cubicBezTo>
                    <a:pt x="5472" y="29028"/>
                    <a:pt x="8998" y="47752"/>
                    <a:pt x="3283" y="67053"/>
                  </a:cubicBezTo>
                  <a:cubicBezTo>
                    <a:pt x="3283" y="67053"/>
                    <a:pt x="5855" y="68402"/>
                    <a:pt x="8785" y="68402"/>
                  </a:cubicBezTo>
                  <a:cubicBezTo>
                    <a:pt x="9664" y="68402"/>
                    <a:pt x="10576" y="68280"/>
                    <a:pt x="11460" y="67965"/>
                  </a:cubicBezTo>
                  <a:cubicBezTo>
                    <a:pt x="11460" y="67965"/>
                    <a:pt x="20092" y="47326"/>
                    <a:pt x="19606" y="33952"/>
                  </a:cubicBezTo>
                  <a:lnTo>
                    <a:pt x="19606" y="33952"/>
                  </a:lnTo>
                  <a:cubicBezTo>
                    <a:pt x="19606" y="33953"/>
                    <a:pt x="26536" y="46111"/>
                    <a:pt x="23557" y="67418"/>
                  </a:cubicBezTo>
                  <a:cubicBezTo>
                    <a:pt x="23557" y="67418"/>
                    <a:pt x="25750" y="68289"/>
                    <a:pt x="28437" y="68289"/>
                  </a:cubicBezTo>
                  <a:cubicBezTo>
                    <a:pt x="29572" y="68289"/>
                    <a:pt x="30794" y="68134"/>
                    <a:pt x="31977" y="67691"/>
                  </a:cubicBezTo>
                  <a:cubicBezTo>
                    <a:pt x="31977" y="67691"/>
                    <a:pt x="34955" y="57782"/>
                    <a:pt x="35199" y="47144"/>
                  </a:cubicBezTo>
                  <a:cubicBezTo>
                    <a:pt x="35472" y="36475"/>
                    <a:pt x="32980" y="24560"/>
                    <a:pt x="29241" y="16900"/>
                  </a:cubicBezTo>
                  <a:cubicBezTo>
                    <a:pt x="25563" y="9149"/>
                    <a:pt x="23192" y="6262"/>
                    <a:pt x="22280" y="3982"/>
                  </a:cubicBezTo>
                  <a:cubicBezTo>
                    <a:pt x="22280" y="3982"/>
                    <a:pt x="21672" y="4023"/>
                    <a:pt x="20635" y="4023"/>
                  </a:cubicBezTo>
                  <a:cubicBezTo>
                    <a:pt x="17286" y="4023"/>
                    <a:pt x="9465" y="3598"/>
                    <a:pt x="3222" y="0"/>
                  </a:cubicBezTo>
                  <a:close/>
                </a:path>
              </a:pathLst>
            </a:custGeom>
            <a:solidFill>
              <a:srgbClr val="ED4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2227675" y="3105125"/>
              <a:ext cx="225550" cy="32550"/>
            </a:xfrm>
            <a:custGeom>
              <a:avLst/>
              <a:gdLst/>
              <a:ahLst/>
              <a:cxnLst/>
              <a:rect l="l" t="t" r="r" b="b"/>
              <a:pathLst>
                <a:path w="9022" h="1302" extrusionOk="0">
                  <a:moveTo>
                    <a:pt x="144" y="0"/>
                  </a:moveTo>
                  <a:cubicBezTo>
                    <a:pt x="20" y="0"/>
                    <a:pt x="1" y="162"/>
                    <a:pt x="85" y="247"/>
                  </a:cubicBezTo>
                  <a:cubicBezTo>
                    <a:pt x="2088" y="957"/>
                    <a:pt x="4182" y="1302"/>
                    <a:pt x="6270" y="1302"/>
                  </a:cubicBezTo>
                  <a:cubicBezTo>
                    <a:pt x="7130" y="1302"/>
                    <a:pt x="7988" y="1243"/>
                    <a:pt x="8839" y="1128"/>
                  </a:cubicBezTo>
                  <a:cubicBezTo>
                    <a:pt x="9021" y="1098"/>
                    <a:pt x="8961" y="885"/>
                    <a:pt x="8809" y="885"/>
                  </a:cubicBezTo>
                  <a:cubicBezTo>
                    <a:pt x="7961" y="1010"/>
                    <a:pt x="7106" y="1072"/>
                    <a:pt x="6251" y="1072"/>
                  </a:cubicBezTo>
                  <a:cubicBezTo>
                    <a:pt x="4191" y="1072"/>
                    <a:pt x="2131" y="712"/>
                    <a:pt x="176" y="3"/>
                  </a:cubicBezTo>
                  <a:cubicBezTo>
                    <a:pt x="165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2224950" y="3151275"/>
              <a:ext cx="221300" cy="33325"/>
            </a:xfrm>
            <a:custGeom>
              <a:avLst/>
              <a:gdLst/>
              <a:ahLst/>
              <a:cxnLst/>
              <a:rect l="l" t="t" r="r" b="b"/>
              <a:pathLst>
                <a:path w="8852" h="1333" extrusionOk="0">
                  <a:moveTo>
                    <a:pt x="209" y="1"/>
                  </a:moveTo>
                  <a:cubicBezTo>
                    <a:pt x="100" y="1"/>
                    <a:pt x="0" y="167"/>
                    <a:pt x="133" y="194"/>
                  </a:cubicBezTo>
                  <a:cubicBezTo>
                    <a:pt x="1846" y="922"/>
                    <a:pt x="3763" y="1332"/>
                    <a:pt x="5677" y="1332"/>
                  </a:cubicBezTo>
                  <a:cubicBezTo>
                    <a:pt x="6719" y="1332"/>
                    <a:pt x="7759" y="1211"/>
                    <a:pt x="8766" y="954"/>
                  </a:cubicBezTo>
                  <a:cubicBezTo>
                    <a:pt x="8852" y="925"/>
                    <a:pt x="8830" y="708"/>
                    <a:pt x="8700" y="708"/>
                  </a:cubicBezTo>
                  <a:cubicBezTo>
                    <a:pt x="8692" y="708"/>
                    <a:pt x="8683" y="709"/>
                    <a:pt x="8675" y="711"/>
                  </a:cubicBezTo>
                  <a:cubicBezTo>
                    <a:pt x="7686" y="974"/>
                    <a:pt x="6653" y="1099"/>
                    <a:pt x="5614" y="1099"/>
                  </a:cubicBezTo>
                  <a:cubicBezTo>
                    <a:pt x="3779" y="1099"/>
                    <a:pt x="1924" y="710"/>
                    <a:pt x="255" y="12"/>
                  </a:cubicBezTo>
                  <a:cubicBezTo>
                    <a:pt x="240" y="4"/>
                    <a:pt x="224" y="1"/>
                    <a:pt x="209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2023625" y="3045375"/>
              <a:ext cx="118800" cy="43900"/>
            </a:xfrm>
            <a:custGeom>
              <a:avLst/>
              <a:gdLst/>
              <a:ahLst/>
              <a:cxnLst/>
              <a:rect l="l" t="t" r="r" b="b"/>
              <a:pathLst>
                <a:path w="4752" h="1756" extrusionOk="0">
                  <a:moveTo>
                    <a:pt x="144" y="0"/>
                  </a:moveTo>
                  <a:cubicBezTo>
                    <a:pt x="66" y="0"/>
                    <a:pt x="0" y="155"/>
                    <a:pt x="101" y="205"/>
                  </a:cubicBezTo>
                  <a:cubicBezTo>
                    <a:pt x="1408" y="1208"/>
                    <a:pt x="2989" y="1725"/>
                    <a:pt x="4600" y="1755"/>
                  </a:cubicBezTo>
                  <a:cubicBezTo>
                    <a:pt x="4752" y="1755"/>
                    <a:pt x="4752" y="1542"/>
                    <a:pt x="4600" y="1542"/>
                  </a:cubicBezTo>
                  <a:cubicBezTo>
                    <a:pt x="3019" y="1512"/>
                    <a:pt x="1499" y="965"/>
                    <a:pt x="192" y="23"/>
                  </a:cubicBezTo>
                  <a:cubicBezTo>
                    <a:pt x="177" y="7"/>
                    <a:pt x="160" y="0"/>
                    <a:pt x="144" y="0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2013700" y="3088900"/>
              <a:ext cx="92200" cy="39375"/>
            </a:xfrm>
            <a:custGeom>
              <a:avLst/>
              <a:gdLst/>
              <a:ahLst/>
              <a:cxnLst/>
              <a:rect l="l" t="t" r="r" b="b"/>
              <a:pathLst>
                <a:path w="3688" h="1575" extrusionOk="0">
                  <a:moveTo>
                    <a:pt x="195" y="0"/>
                  </a:moveTo>
                  <a:cubicBezTo>
                    <a:pt x="91" y="0"/>
                    <a:pt x="1" y="115"/>
                    <a:pt x="103" y="166"/>
                  </a:cubicBezTo>
                  <a:cubicBezTo>
                    <a:pt x="1106" y="987"/>
                    <a:pt x="2261" y="1473"/>
                    <a:pt x="3538" y="1564"/>
                  </a:cubicBezTo>
                  <a:cubicBezTo>
                    <a:pt x="3554" y="1571"/>
                    <a:pt x="3569" y="1574"/>
                    <a:pt x="3582" y="1574"/>
                  </a:cubicBezTo>
                  <a:cubicBezTo>
                    <a:pt x="3688" y="1574"/>
                    <a:pt x="3673" y="1379"/>
                    <a:pt x="3538" y="1352"/>
                  </a:cubicBezTo>
                  <a:cubicBezTo>
                    <a:pt x="2322" y="1230"/>
                    <a:pt x="1197" y="774"/>
                    <a:pt x="255" y="14"/>
                  </a:cubicBezTo>
                  <a:cubicBezTo>
                    <a:pt x="235" y="4"/>
                    <a:pt x="215" y="0"/>
                    <a:pt x="195" y="0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2495750" y="3029625"/>
              <a:ext cx="294100" cy="1598525"/>
            </a:xfrm>
            <a:custGeom>
              <a:avLst/>
              <a:gdLst/>
              <a:ahLst/>
              <a:cxnLst/>
              <a:rect l="l" t="t" r="r" b="b"/>
              <a:pathLst>
                <a:path w="11764" h="63941" extrusionOk="0">
                  <a:moveTo>
                    <a:pt x="104" y="1"/>
                  </a:moveTo>
                  <a:cubicBezTo>
                    <a:pt x="48" y="1"/>
                    <a:pt x="1" y="38"/>
                    <a:pt x="1" y="105"/>
                  </a:cubicBezTo>
                  <a:cubicBezTo>
                    <a:pt x="1" y="2203"/>
                    <a:pt x="396" y="4209"/>
                    <a:pt x="1125" y="6154"/>
                  </a:cubicBezTo>
                  <a:cubicBezTo>
                    <a:pt x="1794" y="8008"/>
                    <a:pt x="2736" y="9802"/>
                    <a:pt x="3709" y="11534"/>
                  </a:cubicBezTo>
                  <a:cubicBezTo>
                    <a:pt x="4773" y="13480"/>
                    <a:pt x="5837" y="15455"/>
                    <a:pt x="6688" y="17461"/>
                  </a:cubicBezTo>
                  <a:cubicBezTo>
                    <a:pt x="7387" y="19072"/>
                    <a:pt x="7904" y="20744"/>
                    <a:pt x="8420" y="22416"/>
                  </a:cubicBezTo>
                  <a:cubicBezTo>
                    <a:pt x="10578" y="30136"/>
                    <a:pt x="11247" y="38313"/>
                    <a:pt x="10882" y="46276"/>
                  </a:cubicBezTo>
                  <a:cubicBezTo>
                    <a:pt x="10609" y="52204"/>
                    <a:pt x="9697" y="58070"/>
                    <a:pt x="8207" y="63784"/>
                  </a:cubicBezTo>
                  <a:cubicBezTo>
                    <a:pt x="8188" y="63880"/>
                    <a:pt x="8279" y="63940"/>
                    <a:pt x="8355" y="63940"/>
                  </a:cubicBezTo>
                  <a:cubicBezTo>
                    <a:pt x="8400" y="63940"/>
                    <a:pt x="8439" y="63920"/>
                    <a:pt x="8451" y="63875"/>
                  </a:cubicBezTo>
                  <a:cubicBezTo>
                    <a:pt x="10943" y="54362"/>
                    <a:pt x="11764" y="44392"/>
                    <a:pt x="10852" y="34604"/>
                  </a:cubicBezTo>
                  <a:cubicBezTo>
                    <a:pt x="10487" y="30957"/>
                    <a:pt x="9879" y="27279"/>
                    <a:pt x="8967" y="23753"/>
                  </a:cubicBezTo>
                  <a:cubicBezTo>
                    <a:pt x="8055" y="20136"/>
                    <a:pt x="6688" y="16701"/>
                    <a:pt x="4955" y="13419"/>
                  </a:cubicBezTo>
                  <a:cubicBezTo>
                    <a:pt x="3861" y="11352"/>
                    <a:pt x="2675" y="9346"/>
                    <a:pt x="1764" y="7188"/>
                  </a:cubicBezTo>
                  <a:cubicBezTo>
                    <a:pt x="821" y="4938"/>
                    <a:pt x="274" y="2598"/>
                    <a:pt x="274" y="197"/>
                  </a:cubicBezTo>
                  <a:cubicBezTo>
                    <a:pt x="257" y="61"/>
                    <a:pt x="174" y="1"/>
                    <a:pt x="104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2522775" y="3107675"/>
              <a:ext cx="41400" cy="82200"/>
            </a:xfrm>
            <a:custGeom>
              <a:avLst/>
              <a:gdLst/>
              <a:ahLst/>
              <a:cxnLst/>
              <a:rect l="l" t="t" r="r" b="b"/>
              <a:pathLst>
                <a:path w="1656" h="3288" extrusionOk="0">
                  <a:moveTo>
                    <a:pt x="1515" y="0"/>
                  </a:moveTo>
                  <a:cubicBezTo>
                    <a:pt x="1465" y="0"/>
                    <a:pt x="1412" y="38"/>
                    <a:pt x="1412" y="114"/>
                  </a:cubicBezTo>
                  <a:cubicBezTo>
                    <a:pt x="1442" y="1208"/>
                    <a:pt x="1139" y="2455"/>
                    <a:pt x="105" y="3063"/>
                  </a:cubicBezTo>
                  <a:cubicBezTo>
                    <a:pt x="0" y="3141"/>
                    <a:pt x="76" y="3288"/>
                    <a:pt x="177" y="3288"/>
                  </a:cubicBezTo>
                  <a:cubicBezTo>
                    <a:pt x="193" y="3288"/>
                    <a:pt x="210" y="3284"/>
                    <a:pt x="227" y="3275"/>
                  </a:cubicBezTo>
                  <a:cubicBezTo>
                    <a:pt x="1291" y="2637"/>
                    <a:pt x="1655" y="1300"/>
                    <a:pt x="1594" y="114"/>
                  </a:cubicBezTo>
                  <a:cubicBezTo>
                    <a:pt x="1610" y="38"/>
                    <a:pt x="1564" y="0"/>
                    <a:pt x="1515" y="0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2537975" y="3151050"/>
              <a:ext cx="46575" cy="77575"/>
            </a:xfrm>
            <a:custGeom>
              <a:avLst/>
              <a:gdLst/>
              <a:ahLst/>
              <a:cxnLst/>
              <a:rect l="l" t="t" r="r" b="b"/>
              <a:pathLst>
                <a:path w="1863" h="3103" extrusionOk="0">
                  <a:moveTo>
                    <a:pt x="1724" y="0"/>
                  </a:moveTo>
                  <a:cubicBezTo>
                    <a:pt x="1680" y="0"/>
                    <a:pt x="1637" y="22"/>
                    <a:pt x="1625" y="81"/>
                  </a:cubicBezTo>
                  <a:cubicBezTo>
                    <a:pt x="1442" y="1206"/>
                    <a:pt x="1108" y="2239"/>
                    <a:pt x="105" y="2878"/>
                  </a:cubicBezTo>
                  <a:cubicBezTo>
                    <a:pt x="0" y="2956"/>
                    <a:pt x="76" y="3103"/>
                    <a:pt x="177" y="3103"/>
                  </a:cubicBezTo>
                  <a:cubicBezTo>
                    <a:pt x="193" y="3103"/>
                    <a:pt x="210" y="3099"/>
                    <a:pt x="227" y="3091"/>
                  </a:cubicBezTo>
                  <a:cubicBezTo>
                    <a:pt x="1260" y="2361"/>
                    <a:pt x="1655" y="1297"/>
                    <a:pt x="1807" y="112"/>
                  </a:cubicBezTo>
                  <a:cubicBezTo>
                    <a:pt x="1863" y="56"/>
                    <a:pt x="1793" y="0"/>
                    <a:pt x="1724" y="0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2160650" y="3063975"/>
              <a:ext cx="18250" cy="116475"/>
            </a:xfrm>
            <a:custGeom>
              <a:avLst/>
              <a:gdLst/>
              <a:ahLst/>
              <a:cxnLst/>
              <a:rect l="l" t="t" r="r" b="b"/>
              <a:pathLst>
                <a:path w="730" h="4659" extrusionOk="0">
                  <a:moveTo>
                    <a:pt x="572" y="1"/>
                  </a:moveTo>
                  <a:cubicBezTo>
                    <a:pt x="525" y="1"/>
                    <a:pt x="486" y="20"/>
                    <a:pt x="486" y="69"/>
                  </a:cubicBezTo>
                  <a:cubicBezTo>
                    <a:pt x="183" y="1558"/>
                    <a:pt x="31" y="3078"/>
                    <a:pt x="0" y="4567"/>
                  </a:cubicBezTo>
                  <a:cubicBezTo>
                    <a:pt x="0" y="4628"/>
                    <a:pt x="53" y="4659"/>
                    <a:pt x="107" y="4659"/>
                  </a:cubicBezTo>
                  <a:cubicBezTo>
                    <a:pt x="160" y="4659"/>
                    <a:pt x="213" y="4628"/>
                    <a:pt x="213" y="4567"/>
                  </a:cubicBezTo>
                  <a:cubicBezTo>
                    <a:pt x="274" y="3078"/>
                    <a:pt x="426" y="1589"/>
                    <a:pt x="730" y="99"/>
                  </a:cubicBezTo>
                  <a:cubicBezTo>
                    <a:pt x="730" y="45"/>
                    <a:pt x="642" y="1"/>
                    <a:pt x="572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2181025" y="2987700"/>
              <a:ext cx="19350" cy="46450"/>
            </a:xfrm>
            <a:custGeom>
              <a:avLst/>
              <a:gdLst/>
              <a:ahLst/>
              <a:cxnLst/>
              <a:rect l="l" t="t" r="r" b="b"/>
              <a:pathLst>
                <a:path w="774" h="1858" extrusionOk="0">
                  <a:moveTo>
                    <a:pt x="619" y="1"/>
                  </a:moveTo>
                  <a:cubicBezTo>
                    <a:pt x="575" y="1"/>
                    <a:pt x="534" y="24"/>
                    <a:pt x="523" y="80"/>
                  </a:cubicBezTo>
                  <a:cubicBezTo>
                    <a:pt x="340" y="597"/>
                    <a:pt x="188" y="1175"/>
                    <a:pt x="36" y="1722"/>
                  </a:cubicBezTo>
                  <a:cubicBezTo>
                    <a:pt x="1" y="1810"/>
                    <a:pt x="69" y="1858"/>
                    <a:pt x="137" y="1858"/>
                  </a:cubicBezTo>
                  <a:cubicBezTo>
                    <a:pt x="187" y="1858"/>
                    <a:pt x="236" y="1833"/>
                    <a:pt x="249" y="1782"/>
                  </a:cubicBezTo>
                  <a:cubicBezTo>
                    <a:pt x="401" y="1235"/>
                    <a:pt x="553" y="688"/>
                    <a:pt x="735" y="141"/>
                  </a:cubicBezTo>
                  <a:cubicBezTo>
                    <a:pt x="773" y="65"/>
                    <a:pt x="692" y="1"/>
                    <a:pt x="619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2578575" y="2382550"/>
              <a:ext cx="754450" cy="681100"/>
            </a:xfrm>
            <a:custGeom>
              <a:avLst/>
              <a:gdLst/>
              <a:ahLst/>
              <a:cxnLst/>
              <a:rect l="l" t="t" r="r" b="b"/>
              <a:pathLst>
                <a:path w="30178" h="27244" extrusionOk="0">
                  <a:moveTo>
                    <a:pt x="1" y="0"/>
                  </a:moveTo>
                  <a:cubicBezTo>
                    <a:pt x="1" y="0"/>
                    <a:pt x="913" y="609"/>
                    <a:pt x="3375" y="13435"/>
                  </a:cubicBezTo>
                  <a:cubicBezTo>
                    <a:pt x="5447" y="23963"/>
                    <a:pt x="12471" y="27243"/>
                    <a:pt x="16417" y="27243"/>
                  </a:cubicBezTo>
                  <a:cubicBezTo>
                    <a:pt x="16754" y="27243"/>
                    <a:pt x="17069" y="27219"/>
                    <a:pt x="17357" y="27174"/>
                  </a:cubicBezTo>
                  <a:cubicBezTo>
                    <a:pt x="20244" y="26748"/>
                    <a:pt x="27387" y="25077"/>
                    <a:pt x="29150" y="13162"/>
                  </a:cubicBezTo>
                  <a:cubicBezTo>
                    <a:pt x="30177" y="5933"/>
                    <a:pt x="27325" y="3363"/>
                    <a:pt x="25185" y="3363"/>
                  </a:cubicBezTo>
                  <a:cubicBezTo>
                    <a:pt x="23969" y="3363"/>
                    <a:pt x="22983" y="4194"/>
                    <a:pt x="23071" y="5471"/>
                  </a:cubicBezTo>
                  <a:cubicBezTo>
                    <a:pt x="23405" y="10851"/>
                    <a:pt x="21278" y="17994"/>
                    <a:pt x="18177" y="18055"/>
                  </a:cubicBezTo>
                  <a:cubicBezTo>
                    <a:pt x="18075" y="18058"/>
                    <a:pt x="17975" y="18060"/>
                    <a:pt x="17876" y="18060"/>
                  </a:cubicBezTo>
                  <a:cubicBezTo>
                    <a:pt x="12208" y="18060"/>
                    <a:pt x="12721" y="12946"/>
                    <a:pt x="10062" y="7569"/>
                  </a:cubicBezTo>
                  <a:cubicBezTo>
                    <a:pt x="6658" y="73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2464950" y="2375975"/>
              <a:ext cx="454850" cy="511925"/>
            </a:xfrm>
            <a:custGeom>
              <a:avLst/>
              <a:gdLst/>
              <a:ahLst/>
              <a:cxnLst/>
              <a:rect l="l" t="t" r="r" b="b"/>
              <a:pathLst>
                <a:path w="18194" h="20477" extrusionOk="0">
                  <a:moveTo>
                    <a:pt x="4766" y="0"/>
                  </a:moveTo>
                  <a:cubicBezTo>
                    <a:pt x="3681" y="0"/>
                    <a:pt x="0" y="897"/>
                    <a:pt x="7403" y="14671"/>
                  </a:cubicBezTo>
                  <a:cubicBezTo>
                    <a:pt x="8740" y="17133"/>
                    <a:pt x="9379" y="18653"/>
                    <a:pt x="10443" y="20476"/>
                  </a:cubicBezTo>
                  <a:cubicBezTo>
                    <a:pt x="10443" y="20476"/>
                    <a:pt x="12327" y="20112"/>
                    <a:pt x="14668" y="18926"/>
                  </a:cubicBezTo>
                  <a:cubicBezTo>
                    <a:pt x="16552" y="17953"/>
                    <a:pt x="18193" y="16312"/>
                    <a:pt x="18193" y="16312"/>
                  </a:cubicBezTo>
                  <a:cubicBezTo>
                    <a:pt x="17130" y="14336"/>
                    <a:pt x="16066" y="10750"/>
                    <a:pt x="14607" y="7801"/>
                  </a:cubicBezTo>
                  <a:cubicBezTo>
                    <a:pt x="11233" y="932"/>
                    <a:pt x="5032" y="20"/>
                    <a:pt x="5032" y="20"/>
                  </a:cubicBezTo>
                  <a:cubicBezTo>
                    <a:pt x="5032" y="20"/>
                    <a:pt x="4928" y="0"/>
                    <a:pt x="4766" y="0"/>
                  </a:cubicBezTo>
                  <a:close/>
                </a:path>
              </a:pathLst>
            </a:custGeom>
            <a:solidFill>
              <a:srgbClr val="168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3130275" y="2391025"/>
              <a:ext cx="183150" cy="264350"/>
            </a:xfrm>
            <a:custGeom>
              <a:avLst/>
              <a:gdLst/>
              <a:ahLst/>
              <a:cxnLst/>
              <a:rect l="l" t="t" r="r" b="b"/>
              <a:pathLst>
                <a:path w="7326" h="10574" extrusionOk="0">
                  <a:moveTo>
                    <a:pt x="896" y="0"/>
                  </a:moveTo>
                  <a:cubicBezTo>
                    <a:pt x="851" y="0"/>
                    <a:pt x="806" y="9"/>
                    <a:pt x="760" y="26"/>
                  </a:cubicBezTo>
                  <a:cubicBezTo>
                    <a:pt x="0" y="269"/>
                    <a:pt x="456" y="1151"/>
                    <a:pt x="699" y="4494"/>
                  </a:cubicBezTo>
                  <a:cubicBezTo>
                    <a:pt x="851" y="5892"/>
                    <a:pt x="1034" y="8020"/>
                    <a:pt x="730" y="10573"/>
                  </a:cubicBezTo>
                  <a:lnTo>
                    <a:pt x="7325" y="9661"/>
                  </a:lnTo>
                  <a:cubicBezTo>
                    <a:pt x="7143" y="7199"/>
                    <a:pt x="6626" y="2123"/>
                    <a:pt x="5410" y="2063"/>
                  </a:cubicBezTo>
                  <a:cubicBezTo>
                    <a:pt x="5395" y="2061"/>
                    <a:pt x="5380" y="2060"/>
                    <a:pt x="5365" y="2060"/>
                  </a:cubicBezTo>
                  <a:cubicBezTo>
                    <a:pt x="5117" y="2060"/>
                    <a:pt x="4949" y="2296"/>
                    <a:pt x="4863" y="2640"/>
                  </a:cubicBezTo>
                  <a:cubicBezTo>
                    <a:pt x="4664" y="2270"/>
                    <a:pt x="4411" y="2060"/>
                    <a:pt x="4130" y="2060"/>
                  </a:cubicBezTo>
                  <a:cubicBezTo>
                    <a:pt x="4111" y="2060"/>
                    <a:pt x="4092" y="2061"/>
                    <a:pt x="4073" y="2063"/>
                  </a:cubicBezTo>
                  <a:cubicBezTo>
                    <a:pt x="3800" y="2093"/>
                    <a:pt x="3617" y="2366"/>
                    <a:pt x="3496" y="2731"/>
                  </a:cubicBezTo>
                  <a:cubicBezTo>
                    <a:pt x="3294" y="2356"/>
                    <a:pt x="3009" y="2091"/>
                    <a:pt x="2721" y="2091"/>
                  </a:cubicBezTo>
                  <a:cubicBezTo>
                    <a:pt x="2706" y="2091"/>
                    <a:pt x="2690" y="2091"/>
                    <a:pt x="2675" y="2093"/>
                  </a:cubicBezTo>
                  <a:cubicBezTo>
                    <a:pt x="2249" y="2184"/>
                    <a:pt x="2067" y="2670"/>
                    <a:pt x="2128" y="3400"/>
                  </a:cubicBezTo>
                  <a:lnTo>
                    <a:pt x="2097" y="3400"/>
                  </a:lnTo>
                  <a:lnTo>
                    <a:pt x="2097" y="3157"/>
                  </a:lnTo>
                  <a:cubicBezTo>
                    <a:pt x="1983" y="1819"/>
                    <a:pt x="1550" y="0"/>
                    <a:pt x="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2695900" y="2735175"/>
              <a:ext cx="203800" cy="104925"/>
            </a:xfrm>
            <a:custGeom>
              <a:avLst/>
              <a:gdLst/>
              <a:ahLst/>
              <a:cxnLst/>
              <a:rect l="l" t="t" r="r" b="b"/>
              <a:pathLst>
                <a:path w="8152" h="4197" extrusionOk="0">
                  <a:moveTo>
                    <a:pt x="7988" y="1"/>
                  </a:moveTo>
                  <a:cubicBezTo>
                    <a:pt x="7965" y="1"/>
                    <a:pt x="7942" y="9"/>
                    <a:pt x="7922" y="29"/>
                  </a:cubicBezTo>
                  <a:cubicBezTo>
                    <a:pt x="5673" y="1975"/>
                    <a:pt x="2998" y="3282"/>
                    <a:pt x="141" y="3981"/>
                  </a:cubicBezTo>
                  <a:cubicBezTo>
                    <a:pt x="0" y="4037"/>
                    <a:pt x="41" y="4197"/>
                    <a:pt x="168" y="4197"/>
                  </a:cubicBezTo>
                  <a:cubicBezTo>
                    <a:pt x="179" y="4197"/>
                    <a:pt x="190" y="4196"/>
                    <a:pt x="201" y="4193"/>
                  </a:cubicBezTo>
                  <a:cubicBezTo>
                    <a:pt x="3089" y="3434"/>
                    <a:pt x="5825" y="2127"/>
                    <a:pt x="8104" y="151"/>
                  </a:cubicBezTo>
                  <a:cubicBezTo>
                    <a:pt x="8152" y="103"/>
                    <a:pt x="8070" y="1"/>
                    <a:pt x="7988" y="1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2963075" y="3010200"/>
              <a:ext cx="139850" cy="54175"/>
            </a:xfrm>
            <a:custGeom>
              <a:avLst/>
              <a:gdLst/>
              <a:ahLst/>
              <a:cxnLst/>
              <a:rect l="l" t="t" r="r" b="b"/>
              <a:pathLst>
                <a:path w="5594" h="2167" extrusionOk="0">
                  <a:moveTo>
                    <a:pt x="3310" y="0"/>
                  </a:moveTo>
                  <a:cubicBezTo>
                    <a:pt x="1824" y="0"/>
                    <a:pt x="390" y="689"/>
                    <a:pt x="92" y="1582"/>
                  </a:cubicBezTo>
                  <a:cubicBezTo>
                    <a:pt x="1" y="1764"/>
                    <a:pt x="1" y="1946"/>
                    <a:pt x="62" y="2098"/>
                  </a:cubicBezTo>
                  <a:cubicBezTo>
                    <a:pt x="411" y="2144"/>
                    <a:pt x="753" y="2167"/>
                    <a:pt x="1076" y="2167"/>
                  </a:cubicBezTo>
                  <a:cubicBezTo>
                    <a:pt x="1399" y="2167"/>
                    <a:pt x="1703" y="2144"/>
                    <a:pt x="1977" y="2098"/>
                  </a:cubicBezTo>
                  <a:cubicBezTo>
                    <a:pt x="2858" y="1946"/>
                    <a:pt x="4196" y="1734"/>
                    <a:pt x="5594" y="1095"/>
                  </a:cubicBezTo>
                  <a:cubicBezTo>
                    <a:pt x="5320" y="457"/>
                    <a:pt x="4500" y="62"/>
                    <a:pt x="3405" y="1"/>
                  </a:cubicBezTo>
                  <a:cubicBezTo>
                    <a:pt x="3373" y="0"/>
                    <a:pt x="3342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2570225" y="2661425"/>
              <a:ext cx="69925" cy="237100"/>
            </a:xfrm>
            <a:custGeom>
              <a:avLst/>
              <a:gdLst/>
              <a:ahLst/>
              <a:cxnLst/>
              <a:rect l="l" t="t" r="r" b="b"/>
              <a:pathLst>
                <a:path w="2797" h="9484" extrusionOk="0">
                  <a:moveTo>
                    <a:pt x="1338" y="0"/>
                  </a:moveTo>
                  <a:lnTo>
                    <a:pt x="0" y="9484"/>
                  </a:lnTo>
                  <a:lnTo>
                    <a:pt x="0" y="9484"/>
                  </a:lnTo>
                  <a:lnTo>
                    <a:pt x="2797" y="2371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2030700" y="2457775"/>
              <a:ext cx="149725" cy="200625"/>
            </a:xfrm>
            <a:custGeom>
              <a:avLst/>
              <a:gdLst/>
              <a:ahLst/>
              <a:cxnLst/>
              <a:rect l="l" t="t" r="r" b="b"/>
              <a:pathLst>
                <a:path w="5989" h="8025" extrusionOk="0">
                  <a:moveTo>
                    <a:pt x="5988" y="0"/>
                  </a:moveTo>
                  <a:lnTo>
                    <a:pt x="5988" y="0"/>
                  </a:lnTo>
                  <a:cubicBezTo>
                    <a:pt x="5988" y="1"/>
                    <a:pt x="1429" y="3739"/>
                    <a:pt x="0" y="6323"/>
                  </a:cubicBezTo>
                  <a:cubicBezTo>
                    <a:pt x="426" y="6870"/>
                    <a:pt x="730" y="7265"/>
                    <a:pt x="1520" y="8025"/>
                  </a:cubicBezTo>
                  <a:lnTo>
                    <a:pt x="1946" y="7782"/>
                  </a:lnTo>
                  <a:cubicBezTo>
                    <a:pt x="1946" y="7782"/>
                    <a:pt x="4134" y="1855"/>
                    <a:pt x="5988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1766250" y="3959325"/>
              <a:ext cx="568425" cy="805500"/>
            </a:xfrm>
            <a:custGeom>
              <a:avLst/>
              <a:gdLst/>
              <a:ahLst/>
              <a:cxnLst/>
              <a:rect l="l" t="t" r="r" b="b"/>
              <a:pathLst>
                <a:path w="22737" h="32220" extrusionOk="0">
                  <a:moveTo>
                    <a:pt x="9028" y="0"/>
                  </a:moveTo>
                  <a:lnTo>
                    <a:pt x="10457" y="30092"/>
                  </a:lnTo>
                  <a:cubicBezTo>
                    <a:pt x="10457" y="30092"/>
                    <a:pt x="8925" y="29921"/>
                    <a:pt x="7030" y="29921"/>
                  </a:cubicBezTo>
                  <a:cubicBezTo>
                    <a:pt x="4188" y="29921"/>
                    <a:pt x="530" y="30304"/>
                    <a:pt x="1" y="32219"/>
                  </a:cubicBezTo>
                  <a:lnTo>
                    <a:pt x="22737" y="32219"/>
                  </a:lnTo>
                  <a:cubicBezTo>
                    <a:pt x="22737" y="32219"/>
                    <a:pt x="21065" y="30092"/>
                    <a:pt x="12828" y="30092"/>
                  </a:cubicBezTo>
                  <a:lnTo>
                    <a:pt x="14712" y="0"/>
                  </a:lnTo>
                  <a:close/>
                </a:path>
              </a:pathLst>
            </a:custGeom>
            <a:solidFill>
              <a:srgbClr val="FFB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766250" y="3959325"/>
              <a:ext cx="568425" cy="805500"/>
            </a:xfrm>
            <a:custGeom>
              <a:avLst/>
              <a:gdLst/>
              <a:ahLst/>
              <a:cxnLst/>
              <a:rect l="l" t="t" r="r" b="b"/>
              <a:pathLst>
                <a:path w="22737" h="32220" extrusionOk="0">
                  <a:moveTo>
                    <a:pt x="9028" y="0"/>
                  </a:moveTo>
                  <a:lnTo>
                    <a:pt x="10457" y="30092"/>
                  </a:lnTo>
                  <a:cubicBezTo>
                    <a:pt x="10457" y="30092"/>
                    <a:pt x="882" y="29028"/>
                    <a:pt x="1" y="32219"/>
                  </a:cubicBezTo>
                  <a:lnTo>
                    <a:pt x="22737" y="32219"/>
                  </a:lnTo>
                  <a:cubicBezTo>
                    <a:pt x="22737" y="32219"/>
                    <a:pt x="21065" y="30092"/>
                    <a:pt x="12828" y="30092"/>
                  </a:cubicBezTo>
                  <a:lnTo>
                    <a:pt x="14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995750" y="4092300"/>
              <a:ext cx="123875" cy="234075"/>
            </a:xfrm>
            <a:custGeom>
              <a:avLst/>
              <a:gdLst/>
              <a:ahLst/>
              <a:cxnLst/>
              <a:rect l="l" t="t" r="r" b="b"/>
              <a:pathLst>
                <a:path w="4955" h="9363" extrusionOk="0">
                  <a:moveTo>
                    <a:pt x="0" y="0"/>
                  </a:moveTo>
                  <a:lnTo>
                    <a:pt x="517" y="9362"/>
                  </a:lnTo>
                  <a:lnTo>
                    <a:pt x="4955" y="1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354400" y="2715025"/>
              <a:ext cx="1260675" cy="1415575"/>
            </a:xfrm>
            <a:custGeom>
              <a:avLst/>
              <a:gdLst/>
              <a:ahLst/>
              <a:cxnLst/>
              <a:rect l="l" t="t" r="r" b="b"/>
              <a:pathLst>
                <a:path w="50427" h="56623" extrusionOk="0">
                  <a:moveTo>
                    <a:pt x="19167" y="0"/>
                  </a:moveTo>
                  <a:cubicBezTo>
                    <a:pt x="13649" y="0"/>
                    <a:pt x="7896" y="3810"/>
                    <a:pt x="5137" y="14483"/>
                  </a:cubicBezTo>
                  <a:cubicBezTo>
                    <a:pt x="0" y="34270"/>
                    <a:pt x="3526" y="53024"/>
                    <a:pt x="25198" y="56307"/>
                  </a:cubicBezTo>
                  <a:cubicBezTo>
                    <a:pt x="26595" y="56521"/>
                    <a:pt x="27980" y="56622"/>
                    <a:pt x="29335" y="56622"/>
                  </a:cubicBezTo>
                  <a:cubicBezTo>
                    <a:pt x="37208" y="56622"/>
                    <a:pt x="44058" y="53217"/>
                    <a:pt x="46263" y="48860"/>
                  </a:cubicBezTo>
                  <a:cubicBezTo>
                    <a:pt x="48816" y="43754"/>
                    <a:pt x="50427" y="38435"/>
                    <a:pt x="41612" y="28434"/>
                  </a:cubicBezTo>
                  <a:cubicBezTo>
                    <a:pt x="31460" y="16884"/>
                    <a:pt x="33314" y="5182"/>
                    <a:pt x="24651" y="1230"/>
                  </a:cubicBezTo>
                  <a:cubicBezTo>
                    <a:pt x="22939" y="452"/>
                    <a:pt x="21067" y="0"/>
                    <a:pt x="19167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353625" y="3003375"/>
              <a:ext cx="1152800" cy="1127175"/>
            </a:xfrm>
            <a:custGeom>
              <a:avLst/>
              <a:gdLst/>
              <a:ahLst/>
              <a:cxnLst/>
              <a:rect l="l" t="t" r="r" b="b"/>
              <a:pathLst>
                <a:path w="46112" h="45087" extrusionOk="0">
                  <a:moveTo>
                    <a:pt x="6019" y="0"/>
                  </a:moveTo>
                  <a:cubicBezTo>
                    <a:pt x="5685" y="912"/>
                    <a:pt x="5381" y="1885"/>
                    <a:pt x="5107" y="2949"/>
                  </a:cubicBezTo>
                  <a:cubicBezTo>
                    <a:pt x="1" y="22736"/>
                    <a:pt x="3527" y="41490"/>
                    <a:pt x="25169" y="44773"/>
                  </a:cubicBezTo>
                  <a:cubicBezTo>
                    <a:pt x="26568" y="44986"/>
                    <a:pt x="27953" y="45086"/>
                    <a:pt x="29307" y="45086"/>
                  </a:cubicBezTo>
                  <a:cubicBezTo>
                    <a:pt x="37044" y="45086"/>
                    <a:pt x="43757" y="41816"/>
                    <a:pt x="46111" y="37600"/>
                  </a:cubicBezTo>
                  <a:lnTo>
                    <a:pt x="46111" y="37600"/>
                  </a:lnTo>
                  <a:cubicBezTo>
                    <a:pt x="42691" y="39450"/>
                    <a:pt x="38206" y="40633"/>
                    <a:pt x="33338" y="40633"/>
                  </a:cubicBezTo>
                  <a:cubicBezTo>
                    <a:pt x="31889" y="40633"/>
                    <a:pt x="30406" y="40528"/>
                    <a:pt x="28907" y="40305"/>
                  </a:cubicBezTo>
                  <a:cubicBezTo>
                    <a:pt x="7296" y="37022"/>
                    <a:pt x="2311" y="19514"/>
                    <a:pt x="6019" y="0"/>
                  </a:cubicBezTo>
                  <a:close/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2703975" y="1584650"/>
              <a:ext cx="876925" cy="262200"/>
            </a:xfrm>
            <a:custGeom>
              <a:avLst/>
              <a:gdLst/>
              <a:ahLst/>
              <a:cxnLst/>
              <a:rect l="l" t="t" r="r" b="b"/>
              <a:pathLst>
                <a:path w="35077" h="10488" extrusionOk="0">
                  <a:moveTo>
                    <a:pt x="5259" y="1"/>
                  </a:moveTo>
                  <a:cubicBezTo>
                    <a:pt x="2371" y="1"/>
                    <a:pt x="0" y="2372"/>
                    <a:pt x="0" y="5259"/>
                  </a:cubicBezTo>
                  <a:cubicBezTo>
                    <a:pt x="0" y="8147"/>
                    <a:pt x="2371" y="10487"/>
                    <a:pt x="5259" y="10487"/>
                  </a:cubicBezTo>
                  <a:lnTo>
                    <a:pt x="29818" y="10487"/>
                  </a:lnTo>
                  <a:cubicBezTo>
                    <a:pt x="32767" y="10487"/>
                    <a:pt x="35077" y="8147"/>
                    <a:pt x="35077" y="5259"/>
                  </a:cubicBezTo>
                  <a:cubicBezTo>
                    <a:pt x="35077" y="2372"/>
                    <a:pt x="32706" y="1"/>
                    <a:pt x="29818" y="1"/>
                  </a:cubicBezTo>
                  <a:close/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2799700" y="1792100"/>
              <a:ext cx="180900" cy="137575"/>
            </a:xfrm>
            <a:custGeom>
              <a:avLst/>
              <a:gdLst/>
              <a:ahLst/>
              <a:cxnLst/>
              <a:rect l="l" t="t" r="r" b="b"/>
              <a:pathLst>
                <a:path w="7236" h="5503" extrusionOk="0">
                  <a:moveTo>
                    <a:pt x="1946" y="1"/>
                  </a:moveTo>
                  <a:lnTo>
                    <a:pt x="1" y="5503"/>
                  </a:lnTo>
                  <a:lnTo>
                    <a:pt x="1" y="5503"/>
                  </a:lnTo>
                  <a:lnTo>
                    <a:pt x="7235" y="1"/>
                  </a:lnTo>
                  <a:close/>
                </a:path>
              </a:pathLst>
            </a:custGeom>
            <a:solidFill>
              <a:srgbClr val="F7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2827825" y="1675850"/>
              <a:ext cx="629225" cy="9900"/>
            </a:xfrm>
            <a:custGeom>
              <a:avLst/>
              <a:gdLst/>
              <a:ahLst/>
              <a:cxnLst/>
              <a:rect l="l" t="t" r="r" b="b"/>
              <a:pathLst>
                <a:path w="25169" h="396" extrusionOk="0">
                  <a:moveTo>
                    <a:pt x="183" y="0"/>
                  </a:moveTo>
                  <a:cubicBezTo>
                    <a:pt x="61" y="0"/>
                    <a:pt x="1" y="92"/>
                    <a:pt x="1" y="213"/>
                  </a:cubicBezTo>
                  <a:cubicBezTo>
                    <a:pt x="1" y="304"/>
                    <a:pt x="61" y="396"/>
                    <a:pt x="183" y="396"/>
                  </a:cubicBezTo>
                  <a:lnTo>
                    <a:pt x="24955" y="396"/>
                  </a:lnTo>
                  <a:cubicBezTo>
                    <a:pt x="25077" y="396"/>
                    <a:pt x="25168" y="274"/>
                    <a:pt x="25138" y="213"/>
                  </a:cubicBezTo>
                  <a:cubicBezTo>
                    <a:pt x="25138" y="92"/>
                    <a:pt x="25077" y="0"/>
                    <a:pt x="24955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827825" y="1717650"/>
              <a:ext cx="629225" cy="9900"/>
            </a:xfrm>
            <a:custGeom>
              <a:avLst/>
              <a:gdLst/>
              <a:ahLst/>
              <a:cxnLst/>
              <a:rect l="l" t="t" r="r" b="b"/>
              <a:pathLst>
                <a:path w="25169" h="396" extrusionOk="0">
                  <a:moveTo>
                    <a:pt x="183" y="0"/>
                  </a:moveTo>
                  <a:cubicBezTo>
                    <a:pt x="61" y="0"/>
                    <a:pt x="1" y="91"/>
                    <a:pt x="1" y="213"/>
                  </a:cubicBezTo>
                  <a:cubicBezTo>
                    <a:pt x="1" y="304"/>
                    <a:pt x="61" y="395"/>
                    <a:pt x="183" y="395"/>
                  </a:cubicBezTo>
                  <a:lnTo>
                    <a:pt x="24955" y="395"/>
                  </a:lnTo>
                  <a:cubicBezTo>
                    <a:pt x="25077" y="395"/>
                    <a:pt x="25168" y="304"/>
                    <a:pt x="25138" y="213"/>
                  </a:cubicBezTo>
                  <a:cubicBezTo>
                    <a:pt x="25138" y="91"/>
                    <a:pt x="25077" y="0"/>
                    <a:pt x="24955" y="0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827075" y="1760950"/>
              <a:ext cx="335125" cy="9150"/>
            </a:xfrm>
            <a:custGeom>
              <a:avLst/>
              <a:gdLst/>
              <a:ahLst/>
              <a:cxnLst/>
              <a:rect l="l" t="t" r="r" b="b"/>
              <a:pathLst>
                <a:path w="13405" h="366" extrusionOk="0">
                  <a:moveTo>
                    <a:pt x="213" y="1"/>
                  </a:moveTo>
                  <a:cubicBezTo>
                    <a:pt x="91" y="1"/>
                    <a:pt x="0" y="61"/>
                    <a:pt x="0" y="183"/>
                  </a:cubicBezTo>
                  <a:cubicBezTo>
                    <a:pt x="0" y="305"/>
                    <a:pt x="91" y="365"/>
                    <a:pt x="213" y="365"/>
                  </a:cubicBezTo>
                  <a:lnTo>
                    <a:pt x="13162" y="365"/>
                  </a:lnTo>
                  <a:cubicBezTo>
                    <a:pt x="13283" y="365"/>
                    <a:pt x="13405" y="305"/>
                    <a:pt x="13344" y="183"/>
                  </a:cubicBezTo>
                  <a:cubicBezTo>
                    <a:pt x="13344" y="61"/>
                    <a:pt x="13283" y="1"/>
                    <a:pt x="13162" y="1"/>
                  </a:cubicBezTo>
                  <a:close/>
                </a:path>
              </a:pathLst>
            </a:custGeom>
            <a:solidFill>
              <a:srgbClr val="0B1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4674375" y="1584650"/>
              <a:ext cx="557025" cy="262200"/>
            </a:xfrm>
            <a:custGeom>
              <a:avLst/>
              <a:gdLst/>
              <a:ahLst/>
              <a:cxnLst/>
              <a:rect l="l" t="t" r="r" b="b"/>
              <a:pathLst>
                <a:path w="22281" h="10488" extrusionOk="0">
                  <a:moveTo>
                    <a:pt x="5259" y="1"/>
                  </a:moveTo>
                  <a:cubicBezTo>
                    <a:pt x="2371" y="1"/>
                    <a:pt x="31" y="2372"/>
                    <a:pt x="31" y="5259"/>
                  </a:cubicBezTo>
                  <a:cubicBezTo>
                    <a:pt x="0" y="8147"/>
                    <a:pt x="2341" y="10487"/>
                    <a:pt x="5259" y="10487"/>
                  </a:cubicBezTo>
                  <a:lnTo>
                    <a:pt x="17052" y="10487"/>
                  </a:lnTo>
                  <a:cubicBezTo>
                    <a:pt x="19940" y="10487"/>
                    <a:pt x="22280" y="8147"/>
                    <a:pt x="22280" y="5259"/>
                  </a:cubicBezTo>
                  <a:cubicBezTo>
                    <a:pt x="22280" y="2372"/>
                    <a:pt x="19940" y="1"/>
                    <a:pt x="17052" y="1"/>
                  </a:cubicBezTo>
                  <a:close/>
                </a:path>
              </a:pathLst>
            </a:custGeom>
            <a:solidFill>
              <a:srgbClr val="168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4955525" y="1792100"/>
              <a:ext cx="179350" cy="137575"/>
            </a:xfrm>
            <a:custGeom>
              <a:avLst/>
              <a:gdLst/>
              <a:ahLst/>
              <a:cxnLst/>
              <a:rect l="l" t="t" r="r" b="b"/>
              <a:pathLst>
                <a:path w="7174" h="5503" extrusionOk="0">
                  <a:moveTo>
                    <a:pt x="1" y="1"/>
                  </a:moveTo>
                  <a:lnTo>
                    <a:pt x="7174" y="5503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168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4786825" y="1687250"/>
              <a:ext cx="320700" cy="9900"/>
            </a:xfrm>
            <a:custGeom>
              <a:avLst/>
              <a:gdLst/>
              <a:ahLst/>
              <a:cxnLst/>
              <a:rect l="l" t="t" r="r" b="b"/>
              <a:pathLst>
                <a:path w="12828" h="396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274"/>
                    <a:pt x="92" y="395"/>
                    <a:pt x="213" y="395"/>
                  </a:cubicBezTo>
                  <a:lnTo>
                    <a:pt x="12615" y="395"/>
                  </a:lnTo>
                  <a:cubicBezTo>
                    <a:pt x="12736" y="395"/>
                    <a:pt x="12828" y="304"/>
                    <a:pt x="12828" y="213"/>
                  </a:cubicBezTo>
                  <a:cubicBezTo>
                    <a:pt x="12828" y="92"/>
                    <a:pt x="12736" y="0"/>
                    <a:pt x="12615" y="0"/>
                  </a:cubicBezTo>
                  <a:close/>
                </a:path>
              </a:pathLst>
            </a:custGeom>
            <a:solidFill>
              <a:srgbClr val="F9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4941100" y="1729050"/>
              <a:ext cx="166425" cy="9900"/>
            </a:xfrm>
            <a:custGeom>
              <a:avLst/>
              <a:gdLst/>
              <a:ahLst/>
              <a:cxnLst/>
              <a:rect l="l" t="t" r="r" b="b"/>
              <a:pathLst>
                <a:path w="6657" h="396" extrusionOk="0">
                  <a:moveTo>
                    <a:pt x="182" y="0"/>
                  </a:moveTo>
                  <a:cubicBezTo>
                    <a:pt x="61" y="0"/>
                    <a:pt x="0" y="91"/>
                    <a:pt x="0" y="213"/>
                  </a:cubicBezTo>
                  <a:cubicBezTo>
                    <a:pt x="0" y="304"/>
                    <a:pt x="61" y="395"/>
                    <a:pt x="182" y="395"/>
                  </a:cubicBezTo>
                  <a:lnTo>
                    <a:pt x="6444" y="395"/>
                  </a:lnTo>
                  <a:cubicBezTo>
                    <a:pt x="6565" y="395"/>
                    <a:pt x="6657" y="304"/>
                    <a:pt x="6657" y="213"/>
                  </a:cubicBezTo>
                  <a:cubicBezTo>
                    <a:pt x="6657" y="91"/>
                    <a:pt x="6565" y="0"/>
                    <a:pt x="6444" y="0"/>
                  </a:cubicBezTo>
                  <a:close/>
                </a:path>
              </a:pathLst>
            </a:custGeom>
            <a:solidFill>
              <a:srgbClr val="F9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5836150" y="2674425"/>
              <a:ext cx="203775" cy="691950"/>
            </a:xfrm>
            <a:custGeom>
              <a:avLst/>
              <a:gdLst/>
              <a:ahLst/>
              <a:cxnLst/>
              <a:rect l="l" t="t" r="r" b="b"/>
              <a:pathLst>
                <a:path w="8151" h="27678" extrusionOk="0">
                  <a:moveTo>
                    <a:pt x="7108" y="0"/>
                  </a:moveTo>
                  <a:cubicBezTo>
                    <a:pt x="7040" y="0"/>
                    <a:pt x="6965" y="59"/>
                    <a:pt x="6965" y="149"/>
                  </a:cubicBezTo>
                  <a:cubicBezTo>
                    <a:pt x="8150" y="7626"/>
                    <a:pt x="6874" y="15438"/>
                    <a:pt x="3439" y="22156"/>
                  </a:cubicBezTo>
                  <a:cubicBezTo>
                    <a:pt x="2497" y="24010"/>
                    <a:pt x="1342" y="25833"/>
                    <a:pt x="65" y="27505"/>
                  </a:cubicBezTo>
                  <a:cubicBezTo>
                    <a:pt x="0" y="27591"/>
                    <a:pt x="88" y="27677"/>
                    <a:pt x="166" y="27677"/>
                  </a:cubicBezTo>
                  <a:cubicBezTo>
                    <a:pt x="199" y="27677"/>
                    <a:pt x="230" y="27662"/>
                    <a:pt x="247" y="27627"/>
                  </a:cubicBezTo>
                  <a:cubicBezTo>
                    <a:pt x="4837" y="21578"/>
                    <a:pt x="7421" y="14101"/>
                    <a:pt x="7633" y="6502"/>
                  </a:cubicBezTo>
                  <a:cubicBezTo>
                    <a:pt x="7664" y="4344"/>
                    <a:pt x="7512" y="2216"/>
                    <a:pt x="7208" y="88"/>
                  </a:cubicBezTo>
                  <a:cubicBezTo>
                    <a:pt x="7196" y="27"/>
                    <a:pt x="7154" y="0"/>
                    <a:pt x="7108" y="0"/>
                  </a:cubicBezTo>
                  <a:close/>
                </a:path>
              </a:pathLst>
            </a:custGeom>
            <a:solidFill>
              <a:srgbClr val="EE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5244275" y="2186400"/>
              <a:ext cx="73750" cy="72325"/>
            </a:xfrm>
            <a:custGeom>
              <a:avLst/>
              <a:gdLst/>
              <a:ahLst/>
              <a:cxnLst/>
              <a:rect l="l" t="t" r="r" b="b"/>
              <a:pathLst>
                <a:path w="2950" h="2893" extrusionOk="0">
                  <a:moveTo>
                    <a:pt x="1530" y="0"/>
                  </a:moveTo>
                  <a:cubicBezTo>
                    <a:pt x="1496" y="0"/>
                    <a:pt x="1463" y="2"/>
                    <a:pt x="1429" y="4"/>
                  </a:cubicBezTo>
                  <a:cubicBezTo>
                    <a:pt x="639" y="35"/>
                    <a:pt x="1" y="673"/>
                    <a:pt x="31" y="1463"/>
                  </a:cubicBezTo>
                  <a:cubicBezTo>
                    <a:pt x="61" y="2265"/>
                    <a:pt x="700" y="2893"/>
                    <a:pt x="1495" y="2893"/>
                  </a:cubicBezTo>
                  <a:cubicBezTo>
                    <a:pt x="1514" y="2893"/>
                    <a:pt x="1532" y="2892"/>
                    <a:pt x="1551" y="2892"/>
                  </a:cubicBezTo>
                  <a:cubicBezTo>
                    <a:pt x="2341" y="2831"/>
                    <a:pt x="2949" y="2193"/>
                    <a:pt x="2949" y="1402"/>
                  </a:cubicBezTo>
                  <a:cubicBezTo>
                    <a:pt x="2920" y="646"/>
                    <a:pt x="2278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8"/>
          <p:cNvSpPr/>
          <p:nvPr/>
        </p:nvSpPr>
        <p:spPr>
          <a:xfrm rot="-7449428">
            <a:off x="7048846" y="3324643"/>
            <a:ext cx="592472" cy="59247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 rot="-7449428">
            <a:off x="5200126" y="3324643"/>
            <a:ext cx="592472" cy="59247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 rot="-7449428">
            <a:off x="3351407" y="3324630"/>
            <a:ext cx="592472" cy="59247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8"/>
          <p:cNvSpPr/>
          <p:nvPr/>
        </p:nvSpPr>
        <p:spPr>
          <a:xfrm rot="-7449428">
            <a:off x="1502676" y="3324643"/>
            <a:ext cx="592472" cy="59247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Um utilizador deseja realizar um pedido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40" name="Google Shape;840;p38"/>
          <p:cNvSpPr txBox="1"/>
          <p:nvPr/>
        </p:nvSpPr>
        <p:spPr>
          <a:xfrm>
            <a:off x="1041423" y="2073878"/>
            <a:ext cx="1515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O utilizador tem de se registar na plataforma</a:t>
            </a:r>
            <a:endParaRPr dirty="0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1" name="Google Shape;841;p38"/>
          <p:cNvSpPr txBox="1"/>
          <p:nvPr/>
        </p:nvSpPr>
        <p:spPr>
          <a:xfrm>
            <a:off x="1223213" y="2950525"/>
            <a:ext cx="11514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Registo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2" name="Google Shape;842;p38"/>
          <p:cNvSpPr txBox="1"/>
          <p:nvPr/>
        </p:nvSpPr>
        <p:spPr>
          <a:xfrm>
            <a:off x="2890143" y="2073878"/>
            <a:ext cx="1515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O utilizador tem de entrar na sua conta</a:t>
            </a:r>
            <a:endParaRPr dirty="0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3" name="Google Shape;843;p38"/>
          <p:cNvSpPr txBox="1"/>
          <p:nvPr/>
        </p:nvSpPr>
        <p:spPr>
          <a:xfrm>
            <a:off x="4738863" y="2274092"/>
            <a:ext cx="1515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O utilizador tem de preencher um formulário acerca da bagagem</a:t>
            </a:r>
            <a:endParaRPr dirty="0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4" name="Google Shape;844;p38"/>
          <p:cNvSpPr txBox="1"/>
          <p:nvPr/>
        </p:nvSpPr>
        <p:spPr>
          <a:xfrm>
            <a:off x="6577131" y="2069967"/>
            <a:ext cx="1515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O utilizador tem de selecionar o tipo de serviço</a:t>
            </a:r>
            <a:endParaRPr dirty="0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5" name="Google Shape;845;p38"/>
          <p:cNvSpPr txBox="1"/>
          <p:nvPr/>
        </p:nvSpPr>
        <p:spPr>
          <a:xfrm>
            <a:off x="3071943" y="2950525"/>
            <a:ext cx="11514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Log In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6" name="Google Shape;846;p38"/>
          <p:cNvSpPr txBox="1"/>
          <p:nvPr/>
        </p:nvSpPr>
        <p:spPr>
          <a:xfrm>
            <a:off x="4805613" y="2950021"/>
            <a:ext cx="1448250" cy="25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Formulário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7" name="Google Shape;847;p38"/>
          <p:cNvSpPr txBox="1"/>
          <p:nvPr/>
        </p:nvSpPr>
        <p:spPr>
          <a:xfrm>
            <a:off x="6818582" y="2950525"/>
            <a:ext cx="10530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Serviço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8" name="Google Shape;848;p38"/>
          <p:cNvSpPr txBox="1"/>
          <p:nvPr/>
        </p:nvSpPr>
        <p:spPr>
          <a:xfrm>
            <a:off x="1502513" y="3374575"/>
            <a:ext cx="5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</a:t>
            </a:r>
            <a:endParaRPr sz="200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9" name="Google Shape;849;p38"/>
          <p:cNvSpPr txBox="1"/>
          <p:nvPr/>
        </p:nvSpPr>
        <p:spPr>
          <a:xfrm>
            <a:off x="3351243" y="3374575"/>
            <a:ext cx="5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200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50" name="Google Shape;850;p38"/>
          <p:cNvSpPr txBox="1"/>
          <p:nvPr/>
        </p:nvSpPr>
        <p:spPr>
          <a:xfrm>
            <a:off x="5199963" y="3374575"/>
            <a:ext cx="5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200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51" name="Google Shape;851;p38"/>
          <p:cNvSpPr txBox="1"/>
          <p:nvPr/>
        </p:nvSpPr>
        <p:spPr>
          <a:xfrm>
            <a:off x="7048682" y="3374575"/>
            <a:ext cx="5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04</a:t>
            </a:r>
            <a:endParaRPr sz="200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52" name="Google Shape;852;p38"/>
          <p:cNvGrpSpPr/>
          <p:nvPr/>
        </p:nvGrpSpPr>
        <p:grpSpPr>
          <a:xfrm>
            <a:off x="2117675" y="3517533"/>
            <a:ext cx="1211242" cy="206681"/>
            <a:chOff x="2142863" y="3517533"/>
            <a:chExt cx="1211242" cy="206681"/>
          </a:xfrm>
        </p:grpSpPr>
        <p:sp>
          <p:nvSpPr>
            <p:cNvPr id="853" name="Google Shape;853;p38"/>
            <p:cNvSpPr/>
            <p:nvPr/>
          </p:nvSpPr>
          <p:spPr>
            <a:xfrm rot="-8099883">
              <a:off x="21727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 rot="-8099883">
              <a:off x="242386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 rot="-8099883">
              <a:off x="267501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 rot="-8099883">
              <a:off x="292616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 rot="-8099883">
              <a:off x="31773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38"/>
          <p:cNvGrpSpPr/>
          <p:nvPr/>
        </p:nvGrpSpPr>
        <p:grpSpPr>
          <a:xfrm>
            <a:off x="3966375" y="3517545"/>
            <a:ext cx="1211242" cy="206681"/>
            <a:chOff x="2142863" y="3517533"/>
            <a:chExt cx="1211242" cy="206681"/>
          </a:xfrm>
        </p:grpSpPr>
        <p:sp>
          <p:nvSpPr>
            <p:cNvPr id="859" name="Google Shape;859;p38"/>
            <p:cNvSpPr/>
            <p:nvPr/>
          </p:nvSpPr>
          <p:spPr>
            <a:xfrm rot="-8099883">
              <a:off x="21727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 rot="-8099883">
              <a:off x="242386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 rot="-8099883">
              <a:off x="267501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 rot="-8099883">
              <a:off x="292616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 rot="-8099883">
              <a:off x="31773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38"/>
          <p:cNvGrpSpPr/>
          <p:nvPr/>
        </p:nvGrpSpPr>
        <p:grpSpPr>
          <a:xfrm>
            <a:off x="5815075" y="3517545"/>
            <a:ext cx="1211242" cy="206681"/>
            <a:chOff x="2142863" y="3517533"/>
            <a:chExt cx="1211242" cy="206681"/>
          </a:xfrm>
        </p:grpSpPr>
        <p:sp>
          <p:nvSpPr>
            <p:cNvPr id="865" name="Google Shape;865;p38"/>
            <p:cNvSpPr/>
            <p:nvPr/>
          </p:nvSpPr>
          <p:spPr>
            <a:xfrm rot="-8099883">
              <a:off x="21727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 rot="-8099883">
              <a:off x="242386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 rot="-8099883">
              <a:off x="267501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 rot="-8099883">
              <a:off x="292616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 rot="-8099883">
              <a:off x="31773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8"/>
          <p:cNvSpPr/>
          <p:nvPr/>
        </p:nvSpPr>
        <p:spPr>
          <a:xfrm rot="-7449428">
            <a:off x="5200126" y="3324643"/>
            <a:ext cx="592472" cy="59247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 rot="-7449428">
            <a:off x="3351407" y="3324630"/>
            <a:ext cx="592472" cy="59247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8"/>
          <p:cNvSpPr/>
          <p:nvPr/>
        </p:nvSpPr>
        <p:spPr>
          <a:xfrm rot="-7449428">
            <a:off x="1502676" y="3324643"/>
            <a:ext cx="592472" cy="59247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Um utilizador deseja realizar um pedido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40" name="Google Shape;840;p38"/>
          <p:cNvSpPr txBox="1"/>
          <p:nvPr/>
        </p:nvSpPr>
        <p:spPr>
          <a:xfrm>
            <a:off x="1041423" y="2073878"/>
            <a:ext cx="1515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O utilizador tem de selecionar a localização</a:t>
            </a:r>
            <a:endParaRPr dirty="0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1" name="Google Shape;841;p38"/>
          <p:cNvSpPr txBox="1"/>
          <p:nvPr/>
        </p:nvSpPr>
        <p:spPr>
          <a:xfrm>
            <a:off x="978010" y="2950525"/>
            <a:ext cx="1641961" cy="25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Localização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2" name="Google Shape;842;p38"/>
          <p:cNvSpPr txBox="1"/>
          <p:nvPr/>
        </p:nvSpPr>
        <p:spPr>
          <a:xfrm>
            <a:off x="2890143" y="2280528"/>
            <a:ext cx="1515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O utilizador tem de introduzir a informação de pagamento</a:t>
            </a:r>
            <a:endParaRPr dirty="0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3" name="Google Shape;843;p38"/>
          <p:cNvSpPr txBox="1"/>
          <p:nvPr/>
        </p:nvSpPr>
        <p:spPr>
          <a:xfrm>
            <a:off x="4728411" y="2069967"/>
            <a:ext cx="1515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O utilizador tem de confirmar o pedido</a:t>
            </a:r>
            <a:endParaRPr dirty="0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5" name="Google Shape;845;p38"/>
          <p:cNvSpPr txBox="1"/>
          <p:nvPr/>
        </p:nvSpPr>
        <p:spPr>
          <a:xfrm>
            <a:off x="2975920" y="2950524"/>
            <a:ext cx="1448250" cy="25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Pagamento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6" name="Google Shape;846;p38"/>
          <p:cNvSpPr txBox="1"/>
          <p:nvPr/>
        </p:nvSpPr>
        <p:spPr>
          <a:xfrm>
            <a:off x="4805613" y="2950021"/>
            <a:ext cx="1448250" cy="25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Confirmar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8" name="Google Shape;848;p38"/>
          <p:cNvSpPr txBox="1"/>
          <p:nvPr/>
        </p:nvSpPr>
        <p:spPr>
          <a:xfrm>
            <a:off x="1502513" y="3374575"/>
            <a:ext cx="5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05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9" name="Google Shape;849;p38"/>
          <p:cNvSpPr txBox="1"/>
          <p:nvPr/>
        </p:nvSpPr>
        <p:spPr>
          <a:xfrm>
            <a:off x="3351243" y="3374575"/>
            <a:ext cx="5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06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50" name="Google Shape;850;p38"/>
          <p:cNvSpPr txBox="1"/>
          <p:nvPr/>
        </p:nvSpPr>
        <p:spPr>
          <a:xfrm>
            <a:off x="5199963" y="3374575"/>
            <a:ext cx="5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07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52" name="Google Shape;852;p38"/>
          <p:cNvGrpSpPr/>
          <p:nvPr/>
        </p:nvGrpSpPr>
        <p:grpSpPr>
          <a:xfrm>
            <a:off x="2117675" y="3517533"/>
            <a:ext cx="1211242" cy="206681"/>
            <a:chOff x="2142863" y="3517533"/>
            <a:chExt cx="1211242" cy="206681"/>
          </a:xfrm>
        </p:grpSpPr>
        <p:sp>
          <p:nvSpPr>
            <p:cNvPr id="853" name="Google Shape;853;p38"/>
            <p:cNvSpPr/>
            <p:nvPr/>
          </p:nvSpPr>
          <p:spPr>
            <a:xfrm rot="-8099883">
              <a:off x="21727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 rot="-8099883">
              <a:off x="242386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 rot="-8099883">
              <a:off x="267501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 rot="-8099883">
              <a:off x="292616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 rot="-8099883">
              <a:off x="31773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38"/>
          <p:cNvGrpSpPr/>
          <p:nvPr/>
        </p:nvGrpSpPr>
        <p:grpSpPr>
          <a:xfrm>
            <a:off x="3966375" y="3517545"/>
            <a:ext cx="1211242" cy="206681"/>
            <a:chOff x="2142863" y="3517533"/>
            <a:chExt cx="1211242" cy="206681"/>
          </a:xfrm>
        </p:grpSpPr>
        <p:sp>
          <p:nvSpPr>
            <p:cNvPr id="859" name="Google Shape;859;p38"/>
            <p:cNvSpPr/>
            <p:nvPr/>
          </p:nvSpPr>
          <p:spPr>
            <a:xfrm rot="-8099883">
              <a:off x="21727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 rot="-8099883">
              <a:off x="242386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 rot="-8099883">
              <a:off x="267501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 rot="-8099883">
              <a:off x="292616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 rot="-8099883">
              <a:off x="31773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FF0548D-6667-46F6-8589-FD1D61559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08" y="1529794"/>
            <a:ext cx="2638467" cy="263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C09E5-E87F-48B2-9B7B-DAA1E4E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127" y="169231"/>
            <a:ext cx="7752300" cy="572700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accent1"/>
                </a:solidFill>
              </a:rPr>
              <a:t>No Website…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8EBFF7-6DDB-403C-B7D7-24229B61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64" y="1017724"/>
            <a:ext cx="3128431" cy="17597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46E774-342D-464E-B9B5-4FCFB815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24" y="1017723"/>
            <a:ext cx="3128432" cy="17597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775AF7E-50FD-4043-B3D1-6B7325A8B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65" y="2989649"/>
            <a:ext cx="3128430" cy="1759742"/>
          </a:xfrm>
          <a:prstGeom prst="rect">
            <a:avLst/>
          </a:prstGeom>
        </p:spPr>
      </p:pic>
      <p:pic>
        <p:nvPicPr>
          <p:cNvPr id="14" name="Imagem 13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652E4EED-F6D2-4B27-8A7A-B6E55895A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726" y="2989649"/>
            <a:ext cx="3128430" cy="17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50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C09E5-E87F-48B2-9B7B-DAA1E4E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127" y="169231"/>
            <a:ext cx="7752300" cy="572700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accent1"/>
                </a:solidFill>
              </a:rPr>
              <a:t>No Website…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8EBFF7-6DDB-403C-B7D7-24229B61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4564" y="1018235"/>
            <a:ext cx="3128431" cy="17587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46E774-342D-464E-B9B5-4FCFB815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2724" y="1017212"/>
            <a:ext cx="3128432" cy="17597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775AF7E-50FD-4043-B3D1-6B7325A8B7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4565" y="2989649"/>
            <a:ext cx="3128430" cy="175974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52E4EED-F6D2-4B27-8A7A-B6E55895A7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92726" y="2989649"/>
            <a:ext cx="3128430" cy="17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1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C09E5-E87F-48B2-9B7B-DAA1E4E1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127" y="169231"/>
            <a:ext cx="7752300" cy="572700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accent1"/>
                </a:solidFill>
              </a:rPr>
              <a:t>No Website…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8EBFF7-6DDB-403C-B7D7-24229B61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8911" y="1129084"/>
            <a:ext cx="6466178" cy="36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9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7E33CAD-8398-4048-A967-64689BF8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3463"/>
            <a:ext cx="84240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>
                <a:solidFill>
                  <a:schemeClr val="accent1"/>
                </a:solidFill>
              </a:rPr>
              <a:t>Um utilizador quer acompanhar o transporte do pedido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FDDBB6-B5EE-4EF1-BA4C-1DF57F8A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71348"/>
            <a:ext cx="4112440" cy="2311905"/>
          </a:xfrm>
          <a:prstGeom prst="rect">
            <a:avLst/>
          </a:prstGeom>
        </p:spPr>
      </p:pic>
      <p:pic>
        <p:nvPicPr>
          <p:cNvPr id="7" name="Imagem 6" descr="Uma imagem com mapa&#10;&#10;Descrição gerada automaticamente">
            <a:extLst>
              <a:ext uri="{FF2B5EF4-FFF2-40B4-BE49-F238E27FC236}">
                <a16:creationId xmlns:a16="http://schemas.microsoft.com/office/drawing/2014/main" id="{82F4800F-486F-42A5-A235-8B3C3CD2E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946" y="1671347"/>
            <a:ext cx="4110054" cy="231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6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D6B16-44EF-47E6-BAC1-E7002345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accent1"/>
                </a:solidFill>
              </a:rPr>
              <a:t>Um utilizador pode ainda: </a:t>
            </a:r>
            <a:endParaRPr lang="pt-PT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9C9308F-10FB-4DA9-9B61-A4CCA449AA0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74188" y="1601243"/>
            <a:ext cx="3641761" cy="468900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Consultar o horário de rotas pré-definidas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D0319BE-F16D-4821-9184-EC80939214E7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674188" y="2493111"/>
            <a:ext cx="4019571" cy="468900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Consultar a localização de </a:t>
            </a:r>
            <a:r>
              <a:rPr lang="pt-PT" i="1" dirty="0" err="1">
                <a:solidFill>
                  <a:schemeClr val="bg2"/>
                </a:solidFill>
              </a:rPr>
              <a:t>pickup</a:t>
            </a:r>
            <a:r>
              <a:rPr lang="pt-PT" i="1" dirty="0">
                <a:solidFill>
                  <a:schemeClr val="bg2"/>
                </a:solidFill>
              </a:rPr>
              <a:t> </a:t>
            </a:r>
            <a:r>
              <a:rPr lang="pt-PT" i="1" dirty="0" err="1">
                <a:solidFill>
                  <a:schemeClr val="bg2"/>
                </a:solidFill>
              </a:rPr>
              <a:t>points</a:t>
            </a:r>
            <a:r>
              <a:rPr lang="pt-PT" dirty="0">
                <a:solidFill>
                  <a:schemeClr val="bg2"/>
                </a:solidFill>
              </a:rPr>
              <a:t>/</a:t>
            </a:r>
            <a:r>
              <a:rPr lang="pt-PT" dirty="0" err="1">
                <a:solidFill>
                  <a:schemeClr val="bg2"/>
                </a:solidFill>
              </a:rPr>
              <a:t>lockers</a:t>
            </a:r>
            <a:r>
              <a:rPr lang="pt-PT" dirty="0">
                <a:solidFill>
                  <a:schemeClr val="bg2"/>
                </a:solidFill>
              </a:rPr>
              <a:t> e a sua ocupação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0C788E-13CC-4643-85B7-6A28B7BCE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13" b="47998"/>
          <a:stretch/>
        </p:blipFill>
        <p:spPr>
          <a:xfrm>
            <a:off x="4914500" y="1395221"/>
            <a:ext cx="3814166" cy="2353057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D36200C-D828-40D0-AF79-4032C0AF1B99}"/>
              </a:ext>
            </a:extLst>
          </p:cNvPr>
          <p:cNvSpPr/>
          <p:nvPr/>
        </p:nvSpPr>
        <p:spPr>
          <a:xfrm>
            <a:off x="5653377" y="1725433"/>
            <a:ext cx="485030" cy="190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953C06BC-B3D7-4BED-A60F-85B9252E5A64}"/>
              </a:ext>
            </a:extLst>
          </p:cNvPr>
          <p:cNvSpPr/>
          <p:nvPr/>
        </p:nvSpPr>
        <p:spPr>
          <a:xfrm>
            <a:off x="6251928" y="1877833"/>
            <a:ext cx="485030" cy="190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904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8"/>
          <p:cNvSpPr/>
          <p:nvPr/>
        </p:nvSpPr>
        <p:spPr>
          <a:xfrm rot="-7449428">
            <a:off x="5200126" y="3324643"/>
            <a:ext cx="592472" cy="59247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 rot="-7449428">
            <a:off x="3351407" y="3324630"/>
            <a:ext cx="592472" cy="59247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8"/>
          <p:cNvSpPr/>
          <p:nvPr/>
        </p:nvSpPr>
        <p:spPr>
          <a:xfrm rot="-7449428">
            <a:off x="1502676" y="3324643"/>
            <a:ext cx="592472" cy="592472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8"/>
          <p:cNvSpPr txBox="1">
            <a:spLocks noGrp="1"/>
          </p:cNvSpPr>
          <p:nvPr>
            <p:ph type="title"/>
          </p:nvPr>
        </p:nvSpPr>
        <p:spPr>
          <a:xfrm>
            <a:off x="190831" y="445025"/>
            <a:ext cx="87926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Um utilizador deseja reportar um problema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40" name="Google Shape;840;p38"/>
          <p:cNvSpPr txBox="1"/>
          <p:nvPr/>
        </p:nvSpPr>
        <p:spPr>
          <a:xfrm>
            <a:off x="1051875" y="2299446"/>
            <a:ext cx="1515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O utilizador seleciona o tipo de problema que deseja reportar</a:t>
            </a:r>
            <a:endParaRPr dirty="0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1" name="Google Shape;841;p38"/>
          <p:cNvSpPr txBox="1"/>
          <p:nvPr/>
        </p:nvSpPr>
        <p:spPr>
          <a:xfrm>
            <a:off x="978010" y="2950525"/>
            <a:ext cx="1641961" cy="25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Tipo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2" name="Google Shape;842;p38"/>
          <p:cNvSpPr txBox="1"/>
          <p:nvPr/>
        </p:nvSpPr>
        <p:spPr>
          <a:xfrm>
            <a:off x="2890143" y="2299446"/>
            <a:ext cx="1515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O utilizador descreve o problema verificado</a:t>
            </a:r>
            <a:endParaRPr dirty="0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3" name="Google Shape;843;p38"/>
          <p:cNvSpPr txBox="1"/>
          <p:nvPr/>
        </p:nvSpPr>
        <p:spPr>
          <a:xfrm>
            <a:off x="4770070" y="2073374"/>
            <a:ext cx="1515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O utilizador submete o formulário</a:t>
            </a:r>
            <a:endParaRPr dirty="0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5" name="Google Shape;845;p38"/>
          <p:cNvSpPr txBox="1"/>
          <p:nvPr/>
        </p:nvSpPr>
        <p:spPr>
          <a:xfrm>
            <a:off x="2975920" y="2950524"/>
            <a:ext cx="1448250" cy="25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Formulário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6" name="Google Shape;846;p38"/>
          <p:cNvSpPr txBox="1"/>
          <p:nvPr/>
        </p:nvSpPr>
        <p:spPr>
          <a:xfrm>
            <a:off x="4805613" y="2950021"/>
            <a:ext cx="1448250" cy="25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b" anchorCtr="0">
            <a:noAutofit/>
          </a:bodyPr>
          <a:lstStyle/>
          <a:p>
            <a:pPr marL="1270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Submeter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8" name="Google Shape;848;p38"/>
          <p:cNvSpPr txBox="1"/>
          <p:nvPr/>
        </p:nvSpPr>
        <p:spPr>
          <a:xfrm>
            <a:off x="1502513" y="3374575"/>
            <a:ext cx="5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01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9" name="Google Shape;849;p38"/>
          <p:cNvSpPr txBox="1"/>
          <p:nvPr/>
        </p:nvSpPr>
        <p:spPr>
          <a:xfrm>
            <a:off x="3351243" y="3374575"/>
            <a:ext cx="5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02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50" name="Google Shape;850;p38"/>
          <p:cNvSpPr txBox="1"/>
          <p:nvPr/>
        </p:nvSpPr>
        <p:spPr>
          <a:xfrm>
            <a:off x="5199963" y="3374575"/>
            <a:ext cx="5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03</a:t>
            </a:r>
            <a:endParaRPr sz="2000" dirty="0">
              <a:solidFill>
                <a:schemeClr val="accent2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52" name="Google Shape;852;p38"/>
          <p:cNvGrpSpPr/>
          <p:nvPr/>
        </p:nvGrpSpPr>
        <p:grpSpPr>
          <a:xfrm>
            <a:off x="2117675" y="3517533"/>
            <a:ext cx="1211242" cy="206681"/>
            <a:chOff x="2142863" y="3517533"/>
            <a:chExt cx="1211242" cy="206681"/>
          </a:xfrm>
        </p:grpSpPr>
        <p:sp>
          <p:nvSpPr>
            <p:cNvPr id="853" name="Google Shape;853;p38"/>
            <p:cNvSpPr/>
            <p:nvPr/>
          </p:nvSpPr>
          <p:spPr>
            <a:xfrm rot="-8099883">
              <a:off x="21727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 rot="-8099883">
              <a:off x="242386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 rot="-8099883">
              <a:off x="267501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 rot="-8099883">
              <a:off x="292616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 rot="-8099883">
              <a:off x="31773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38"/>
          <p:cNvGrpSpPr/>
          <p:nvPr/>
        </p:nvGrpSpPr>
        <p:grpSpPr>
          <a:xfrm>
            <a:off x="3966375" y="3517545"/>
            <a:ext cx="1211242" cy="206681"/>
            <a:chOff x="2142863" y="3517533"/>
            <a:chExt cx="1211242" cy="206681"/>
          </a:xfrm>
        </p:grpSpPr>
        <p:sp>
          <p:nvSpPr>
            <p:cNvPr id="859" name="Google Shape;859;p38"/>
            <p:cNvSpPr/>
            <p:nvPr/>
          </p:nvSpPr>
          <p:spPr>
            <a:xfrm rot="-8099883">
              <a:off x="21727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 rot="-8099883">
              <a:off x="242386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 rot="-8099883">
              <a:off x="267501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 rot="-8099883">
              <a:off x="2926162" y="3548209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 rot="-8099883">
              <a:off x="3177312" y="3548234"/>
              <a:ext cx="146943" cy="145302"/>
            </a:xfrm>
            <a:custGeom>
              <a:avLst/>
              <a:gdLst/>
              <a:ahLst/>
              <a:cxnLst/>
              <a:rect l="l" t="t" r="r" b="b"/>
              <a:pathLst>
                <a:path w="2828" h="2797" fill="none" extrusionOk="0">
                  <a:moveTo>
                    <a:pt x="2828" y="1398"/>
                  </a:moveTo>
                  <a:cubicBezTo>
                    <a:pt x="2828" y="2158"/>
                    <a:pt x="2189" y="2797"/>
                    <a:pt x="1429" y="2797"/>
                  </a:cubicBezTo>
                  <a:cubicBezTo>
                    <a:pt x="639" y="2797"/>
                    <a:pt x="1" y="2158"/>
                    <a:pt x="1" y="1398"/>
                  </a:cubicBezTo>
                  <a:cubicBezTo>
                    <a:pt x="1" y="608"/>
                    <a:pt x="639" y="0"/>
                    <a:pt x="1429" y="0"/>
                  </a:cubicBezTo>
                  <a:cubicBezTo>
                    <a:pt x="2189" y="0"/>
                    <a:pt x="2828" y="608"/>
                    <a:pt x="2828" y="1398"/>
                  </a:cubicBezTo>
                  <a:close/>
                </a:path>
              </a:pathLst>
            </a:custGeom>
            <a:noFill/>
            <a:ln w="83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Uma imagem com Lego, brinquedo&#10;&#10;Descrição gerada automaticamente">
            <a:extLst>
              <a:ext uri="{FF2B5EF4-FFF2-40B4-BE49-F238E27FC236}">
                <a16:creationId xmlns:a16="http://schemas.microsoft.com/office/drawing/2014/main" id="{770E4AAC-2F0C-4FA3-A997-C24ADE97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71" y="1545967"/>
            <a:ext cx="2643957" cy="26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85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C09E5-E87F-48B2-9B7B-DAA1E4E1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accent1"/>
                </a:solidFill>
              </a:rPr>
              <a:t>No Website…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6A9502-7FF2-4DC6-AA20-0066913F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779" y="1550505"/>
            <a:ext cx="4063117" cy="22855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7CEE83-9877-49CD-9049-3B163E5C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04" y="1550505"/>
            <a:ext cx="4063117" cy="2284176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F8127782-95AD-4958-A2C8-2EA63691450E}"/>
              </a:ext>
            </a:extLst>
          </p:cNvPr>
          <p:cNvSpPr/>
          <p:nvPr/>
        </p:nvSpPr>
        <p:spPr>
          <a:xfrm>
            <a:off x="2679590" y="1916264"/>
            <a:ext cx="349857" cy="143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0017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4047632" y="2674204"/>
            <a:ext cx="826500" cy="82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4543918" y="1785325"/>
            <a:ext cx="826500" cy="826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3543761" y="1789864"/>
            <a:ext cx="826500" cy="82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 idx="13"/>
          </p:nvPr>
        </p:nvSpPr>
        <p:spPr>
          <a:xfrm>
            <a:off x="3570950" y="1789863"/>
            <a:ext cx="799311" cy="864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4" name="Google Shape;574;p32"/>
          <p:cNvSpPr txBox="1">
            <a:spLocks noGrp="1"/>
          </p:cNvSpPr>
          <p:nvPr>
            <p:ph type="title" idx="8"/>
          </p:nvPr>
        </p:nvSpPr>
        <p:spPr>
          <a:xfrm>
            <a:off x="4038668" y="2679801"/>
            <a:ext cx="967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75" name="Google Shape;575;p32"/>
          <p:cNvSpPr txBox="1">
            <a:spLocks noGrp="1"/>
          </p:cNvSpPr>
          <p:nvPr>
            <p:ph type="title" idx="9"/>
          </p:nvPr>
        </p:nvSpPr>
        <p:spPr>
          <a:xfrm>
            <a:off x="4437118" y="1766425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76" name="Google Shape;576;p32"/>
          <p:cNvSpPr txBox="1">
            <a:spLocks noGrp="1"/>
          </p:cNvSpPr>
          <p:nvPr>
            <p:ph type="title" idx="2"/>
          </p:nvPr>
        </p:nvSpPr>
        <p:spPr>
          <a:xfrm>
            <a:off x="278296" y="1978158"/>
            <a:ext cx="3171754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dirty="0"/>
              <a:t>Realizar transporte dos pedidos:</a:t>
            </a:r>
            <a:br>
              <a:rPr lang="en" dirty="0"/>
            </a:br>
            <a:r>
              <a:rPr lang="en" dirty="0"/>
              <a:t>- Consultar informações sobre pedidos;</a:t>
            </a:r>
            <a:br>
              <a:rPr lang="en" dirty="0"/>
            </a:br>
            <a:r>
              <a:rPr lang="en" dirty="0"/>
              <a:t>- Consultar informações sobre rotas (GPS). </a:t>
            </a:r>
            <a:endParaRPr dirty="0"/>
          </a:p>
        </p:txBody>
      </p:sp>
      <p:sp>
        <p:nvSpPr>
          <p:cNvPr id="577" name="Google Shape;577;p32"/>
          <p:cNvSpPr txBox="1">
            <a:spLocks noGrp="1"/>
          </p:cNvSpPr>
          <p:nvPr>
            <p:ph type="title" idx="3"/>
          </p:nvPr>
        </p:nvSpPr>
        <p:spPr>
          <a:xfrm>
            <a:off x="2685129" y="3948246"/>
            <a:ext cx="3706383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Verificar e consultar informações acerca de pedidos realizados pelos utilizadores da </a:t>
            </a:r>
            <a:r>
              <a:rPr lang="pt-PT" dirty="0" err="1"/>
              <a:t>JetLocker</a:t>
            </a:r>
            <a:r>
              <a:rPr lang="pt-PT" dirty="0"/>
              <a:t>.</a:t>
            </a:r>
            <a:endParaRPr dirty="0"/>
          </a:p>
        </p:txBody>
      </p:sp>
      <p:sp>
        <p:nvSpPr>
          <p:cNvPr id="578" name="Google Shape;578;p32"/>
          <p:cNvSpPr txBox="1">
            <a:spLocks noGrp="1"/>
          </p:cNvSpPr>
          <p:nvPr>
            <p:ph type="title" idx="4"/>
          </p:nvPr>
        </p:nvSpPr>
        <p:spPr>
          <a:xfrm>
            <a:off x="2685129" y="3508655"/>
            <a:ext cx="3706383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Negócios Aderentes</a:t>
            </a:r>
            <a:endParaRPr dirty="0"/>
          </a:p>
        </p:txBody>
      </p:sp>
      <p:sp>
        <p:nvSpPr>
          <p:cNvPr id="579" name="Google Shape;579;p32"/>
          <p:cNvSpPr txBox="1">
            <a:spLocks noGrp="1"/>
          </p:cNvSpPr>
          <p:nvPr>
            <p:ph type="title" idx="5"/>
          </p:nvPr>
        </p:nvSpPr>
        <p:spPr>
          <a:xfrm>
            <a:off x="5477218" y="1984500"/>
            <a:ext cx="26592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Monitorizar os pedidos realizados;</a:t>
            </a:r>
            <a:br>
              <a:rPr lang="pt-PT" dirty="0"/>
            </a:br>
            <a:r>
              <a:rPr lang="pt-PT" dirty="0"/>
              <a:t>Recolher dados com o intuito de aprimorar os seus serviços (melhorar a qualidades).</a:t>
            </a:r>
            <a:endParaRPr dirty="0"/>
          </a:p>
        </p:txBody>
      </p:sp>
      <p:sp>
        <p:nvSpPr>
          <p:cNvPr id="582" name="Google Shape;582;p32"/>
          <p:cNvSpPr txBox="1">
            <a:spLocks noGrp="1"/>
          </p:cNvSpPr>
          <p:nvPr>
            <p:ph type="title" idx="14"/>
          </p:nvPr>
        </p:nvSpPr>
        <p:spPr>
          <a:xfrm>
            <a:off x="162519" y="403666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Em relação a outros atores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83" name="Google Shape;583;p32"/>
          <p:cNvSpPr txBox="1">
            <a:spLocks noGrp="1"/>
          </p:cNvSpPr>
          <p:nvPr>
            <p:ph type="title" idx="15"/>
          </p:nvPr>
        </p:nvSpPr>
        <p:spPr>
          <a:xfrm>
            <a:off x="0" y="1614575"/>
            <a:ext cx="345005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Estafeta</a:t>
            </a:r>
            <a:endParaRPr dirty="0"/>
          </a:p>
        </p:txBody>
      </p:sp>
      <p:sp>
        <p:nvSpPr>
          <p:cNvPr id="584" name="Google Shape;584;p32"/>
          <p:cNvSpPr txBox="1">
            <a:spLocks noGrp="1"/>
          </p:cNvSpPr>
          <p:nvPr>
            <p:ph type="title" idx="16"/>
          </p:nvPr>
        </p:nvSpPr>
        <p:spPr>
          <a:xfrm>
            <a:off x="5477218" y="1614575"/>
            <a:ext cx="365045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ANA/ Aeroportos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482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67D631-14EE-417F-A7B1-104371B5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892" y="3323461"/>
            <a:ext cx="577621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pt-PT" i="1" dirty="0">
                <a:solidFill>
                  <a:srgbClr val="303481"/>
                </a:solidFill>
              </a:rPr>
              <a:t>O NOSSO FOCO</a:t>
            </a:r>
            <a:br>
              <a:rPr lang="pt-PT" dirty="0"/>
            </a:b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3458C9-C324-4135-A0C8-8047BE80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66" y="667868"/>
            <a:ext cx="2806668" cy="28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1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50"/>
          <p:cNvSpPr txBox="1">
            <a:spLocks noGrp="1"/>
          </p:cNvSpPr>
          <p:nvPr>
            <p:ph type="title"/>
          </p:nvPr>
        </p:nvSpPr>
        <p:spPr>
          <a:xfrm>
            <a:off x="577749" y="76521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Requisitos funcionais </a:t>
            </a:r>
            <a:endParaRPr dirty="0"/>
          </a:p>
        </p:txBody>
      </p:sp>
      <p:sp>
        <p:nvSpPr>
          <p:cNvPr id="1886" name="Google Shape;1886;p50"/>
          <p:cNvSpPr txBox="1">
            <a:spLocks noGrp="1"/>
          </p:cNvSpPr>
          <p:nvPr>
            <p:ph type="title" idx="2"/>
          </p:nvPr>
        </p:nvSpPr>
        <p:spPr>
          <a:xfrm>
            <a:off x="151075" y="3589650"/>
            <a:ext cx="3601941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Realizar pagamentos através de MBWay ou cartão de crédito ou débito</a:t>
            </a:r>
            <a:endParaRPr dirty="0"/>
          </a:p>
        </p:txBody>
      </p:sp>
      <p:sp>
        <p:nvSpPr>
          <p:cNvPr id="1888" name="Google Shape;1888;p50"/>
          <p:cNvSpPr txBox="1">
            <a:spLocks noGrp="1"/>
          </p:cNvSpPr>
          <p:nvPr>
            <p:ph type="title" idx="3"/>
          </p:nvPr>
        </p:nvSpPr>
        <p:spPr>
          <a:xfrm>
            <a:off x="3210405" y="3622428"/>
            <a:ext cx="2816676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Acompanhar transporte da bagagem</a:t>
            </a:r>
            <a:endParaRPr dirty="0"/>
          </a:p>
        </p:txBody>
      </p:sp>
      <p:sp>
        <p:nvSpPr>
          <p:cNvPr id="1890" name="Google Shape;1890;p50"/>
          <p:cNvSpPr txBox="1">
            <a:spLocks noGrp="1"/>
          </p:cNvSpPr>
          <p:nvPr>
            <p:ph type="title" idx="5"/>
          </p:nvPr>
        </p:nvSpPr>
        <p:spPr>
          <a:xfrm>
            <a:off x="5869478" y="3655388"/>
            <a:ext cx="2544694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Enviar códigos de acesso aos “</a:t>
            </a:r>
            <a:r>
              <a:rPr lang="pt-PT" dirty="0" err="1"/>
              <a:t>lockers</a:t>
            </a:r>
            <a:r>
              <a:rPr lang="pt-PT" dirty="0"/>
              <a:t>”</a:t>
            </a:r>
            <a:endParaRPr dirty="0"/>
          </a:p>
        </p:txBody>
      </p:sp>
      <p:sp>
        <p:nvSpPr>
          <p:cNvPr id="1892" name="Google Shape;1892;p50"/>
          <p:cNvSpPr txBox="1">
            <a:spLocks noGrp="1"/>
          </p:cNvSpPr>
          <p:nvPr>
            <p:ph type="title" idx="7"/>
          </p:nvPr>
        </p:nvSpPr>
        <p:spPr>
          <a:xfrm>
            <a:off x="960034" y="1804900"/>
            <a:ext cx="1946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/>
              <a:t>Criar uma </a:t>
            </a:r>
            <a:r>
              <a:rPr lang="pt-PT" dirty="0"/>
              <a:t>nova conta</a:t>
            </a:r>
            <a:br>
              <a:rPr lang="pt-PT" dirty="0"/>
            </a:br>
            <a:endParaRPr dirty="0"/>
          </a:p>
        </p:txBody>
      </p:sp>
      <p:sp>
        <p:nvSpPr>
          <p:cNvPr id="1894" name="Google Shape;1894;p50"/>
          <p:cNvSpPr txBox="1">
            <a:spLocks noGrp="1"/>
          </p:cNvSpPr>
          <p:nvPr>
            <p:ph type="title" idx="9"/>
          </p:nvPr>
        </p:nvSpPr>
        <p:spPr>
          <a:xfrm>
            <a:off x="3021495" y="1804900"/>
            <a:ext cx="3216057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Consultar horários, localizações e ocupações</a:t>
            </a:r>
            <a:endParaRPr dirty="0"/>
          </a:p>
        </p:txBody>
      </p:sp>
      <p:sp>
        <p:nvSpPr>
          <p:cNvPr id="1896" name="Google Shape;1896;p50"/>
          <p:cNvSpPr txBox="1">
            <a:spLocks noGrp="1"/>
          </p:cNvSpPr>
          <p:nvPr>
            <p:ph type="title" idx="14"/>
          </p:nvPr>
        </p:nvSpPr>
        <p:spPr>
          <a:xfrm>
            <a:off x="6071145" y="1820311"/>
            <a:ext cx="2236666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Reportar erros do sistema</a:t>
            </a:r>
            <a:endParaRPr dirty="0"/>
          </a:p>
        </p:txBody>
      </p:sp>
      <p:grpSp>
        <p:nvGrpSpPr>
          <p:cNvPr id="1898" name="Google Shape;1898;p50"/>
          <p:cNvGrpSpPr/>
          <p:nvPr/>
        </p:nvGrpSpPr>
        <p:grpSpPr>
          <a:xfrm>
            <a:off x="6780192" y="1206180"/>
            <a:ext cx="861168" cy="572678"/>
            <a:chOff x="1190625" y="1112325"/>
            <a:chExt cx="5219200" cy="3470775"/>
          </a:xfrm>
        </p:grpSpPr>
        <p:sp>
          <p:nvSpPr>
            <p:cNvPr id="1899" name="Google Shape;1899;p50"/>
            <p:cNvSpPr/>
            <p:nvPr/>
          </p:nvSpPr>
          <p:spPr>
            <a:xfrm>
              <a:off x="1277050" y="1112325"/>
              <a:ext cx="3869550" cy="565175"/>
            </a:xfrm>
            <a:custGeom>
              <a:avLst/>
              <a:gdLst/>
              <a:ahLst/>
              <a:cxnLst/>
              <a:rect l="l" t="t" r="r" b="b"/>
              <a:pathLst>
                <a:path w="154782" h="22607" extrusionOk="0">
                  <a:moveTo>
                    <a:pt x="10406" y="0"/>
                  </a:moveTo>
                  <a:lnTo>
                    <a:pt x="1" y="12527"/>
                  </a:lnTo>
                  <a:lnTo>
                    <a:pt x="5742" y="20388"/>
                  </a:lnTo>
                  <a:lnTo>
                    <a:pt x="145681" y="22606"/>
                  </a:lnTo>
                  <a:lnTo>
                    <a:pt x="154782" y="12527"/>
                  </a:lnTo>
                  <a:lnTo>
                    <a:pt x="144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0"/>
            <p:cNvSpPr/>
            <p:nvPr/>
          </p:nvSpPr>
          <p:spPr>
            <a:xfrm>
              <a:off x="4612425" y="1112325"/>
              <a:ext cx="534175" cy="565175"/>
            </a:xfrm>
            <a:custGeom>
              <a:avLst/>
              <a:gdLst/>
              <a:ahLst/>
              <a:cxnLst/>
              <a:rect l="l" t="t" r="r" b="b"/>
              <a:pathLst>
                <a:path w="21367" h="22607" extrusionOk="0">
                  <a:moveTo>
                    <a:pt x="1" y="0"/>
                  </a:moveTo>
                  <a:lnTo>
                    <a:pt x="10407" y="12527"/>
                  </a:lnTo>
                  <a:lnTo>
                    <a:pt x="1436" y="22443"/>
                  </a:lnTo>
                  <a:lnTo>
                    <a:pt x="12266" y="22606"/>
                  </a:lnTo>
                  <a:lnTo>
                    <a:pt x="21367" y="12527"/>
                  </a:lnTo>
                  <a:lnTo>
                    <a:pt x="10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0"/>
            <p:cNvSpPr/>
            <p:nvPr/>
          </p:nvSpPr>
          <p:spPr>
            <a:xfrm>
              <a:off x="1190625" y="1425475"/>
              <a:ext cx="4042425" cy="3157625"/>
            </a:xfrm>
            <a:custGeom>
              <a:avLst/>
              <a:gdLst/>
              <a:ahLst/>
              <a:cxnLst/>
              <a:rect l="l" t="t" r="r" b="b"/>
              <a:pathLst>
                <a:path w="161697" h="126305" extrusionOk="0">
                  <a:moveTo>
                    <a:pt x="1044" y="1"/>
                  </a:moveTo>
                  <a:cubicBezTo>
                    <a:pt x="489" y="1"/>
                    <a:pt x="0" y="490"/>
                    <a:pt x="0" y="1044"/>
                  </a:cubicBezTo>
                  <a:lnTo>
                    <a:pt x="0" y="125261"/>
                  </a:lnTo>
                  <a:cubicBezTo>
                    <a:pt x="0" y="125815"/>
                    <a:pt x="489" y="126305"/>
                    <a:pt x="1044" y="126305"/>
                  </a:cubicBezTo>
                  <a:lnTo>
                    <a:pt x="160653" y="126305"/>
                  </a:lnTo>
                  <a:cubicBezTo>
                    <a:pt x="161240" y="126305"/>
                    <a:pt x="161697" y="125815"/>
                    <a:pt x="161697" y="125261"/>
                  </a:cubicBezTo>
                  <a:lnTo>
                    <a:pt x="161697" y="1044"/>
                  </a:lnTo>
                  <a:cubicBezTo>
                    <a:pt x="161697" y="490"/>
                    <a:pt x="161240" y="1"/>
                    <a:pt x="160653" y="1"/>
                  </a:cubicBezTo>
                  <a:close/>
                </a:path>
              </a:pathLst>
            </a:custGeom>
            <a:solidFill>
              <a:srgbClr val="F6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0"/>
            <p:cNvSpPr/>
            <p:nvPr/>
          </p:nvSpPr>
          <p:spPr>
            <a:xfrm>
              <a:off x="5012850" y="1425475"/>
              <a:ext cx="220200" cy="3157625"/>
            </a:xfrm>
            <a:custGeom>
              <a:avLst/>
              <a:gdLst/>
              <a:ahLst/>
              <a:cxnLst/>
              <a:rect l="l" t="t" r="r" b="b"/>
              <a:pathLst>
                <a:path w="8808" h="126305" extrusionOk="0">
                  <a:moveTo>
                    <a:pt x="0" y="1"/>
                  </a:moveTo>
                  <a:cubicBezTo>
                    <a:pt x="587" y="1"/>
                    <a:pt x="1077" y="490"/>
                    <a:pt x="1077" y="1044"/>
                  </a:cubicBezTo>
                  <a:lnTo>
                    <a:pt x="1077" y="125261"/>
                  </a:lnTo>
                  <a:cubicBezTo>
                    <a:pt x="1077" y="125815"/>
                    <a:pt x="587" y="126305"/>
                    <a:pt x="0" y="126305"/>
                  </a:cubicBezTo>
                  <a:lnTo>
                    <a:pt x="7764" y="126305"/>
                  </a:lnTo>
                  <a:cubicBezTo>
                    <a:pt x="8351" y="126305"/>
                    <a:pt x="8808" y="125815"/>
                    <a:pt x="8808" y="125261"/>
                  </a:cubicBezTo>
                  <a:lnTo>
                    <a:pt x="8808" y="1044"/>
                  </a:lnTo>
                  <a:cubicBezTo>
                    <a:pt x="8808" y="490"/>
                    <a:pt x="8351" y="1"/>
                    <a:pt x="7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0"/>
            <p:cNvSpPr/>
            <p:nvPr/>
          </p:nvSpPr>
          <p:spPr>
            <a:xfrm>
              <a:off x="4792650" y="2095000"/>
              <a:ext cx="1617175" cy="1472000"/>
            </a:xfrm>
            <a:custGeom>
              <a:avLst/>
              <a:gdLst/>
              <a:ahLst/>
              <a:cxnLst/>
              <a:rect l="l" t="t" r="r" b="b"/>
              <a:pathLst>
                <a:path w="64687" h="58880" extrusionOk="0">
                  <a:moveTo>
                    <a:pt x="4502" y="0"/>
                  </a:moveTo>
                  <a:cubicBezTo>
                    <a:pt x="2023" y="0"/>
                    <a:pt x="1" y="2023"/>
                    <a:pt x="1" y="4502"/>
                  </a:cubicBezTo>
                  <a:lnTo>
                    <a:pt x="1" y="42341"/>
                  </a:lnTo>
                  <a:cubicBezTo>
                    <a:pt x="1" y="44820"/>
                    <a:pt x="2023" y="46843"/>
                    <a:pt x="4502" y="46843"/>
                  </a:cubicBezTo>
                  <a:lnTo>
                    <a:pt x="28674" y="46843"/>
                  </a:lnTo>
                  <a:cubicBezTo>
                    <a:pt x="29294" y="46843"/>
                    <a:pt x="29881" y="47169"/>
                    <a:pt x="30207" y="47691"/>
                  </a:cubicBezTo>
                  <a:lnTo>
                    <a:pt x="36144" y="57999"/>
                  </a:lnTo>
                  <a:cubicBezTo>
                    <a:pt x="36470" y="58586"/>
                    <a:pt x="37057" y="58879"/>
                    <a:pt x="37644" y="58879"/>
                  </a:cubicBezTo>
                  <a:cubicBezTo>
                    <a:pt x="38231" y="58879"/>
                    <a:pt x="38819" y="58586"/>
                    <a:pt x="39145" y="57999"/>
                  </a:cubicBezTo>
                  <a:lnTo>
                    <a:pt x="45114" y="47691"/>
                  </a:lnTo>
                  <a:cubicBezTo>
                    <a:pt x="45408" y="47169"/>
                    <a:pt x="45995" y="46843"/>
                    <a:pt x="46615" y="46843"/>
                  </a:cubicBezTo>
                  <a:lnTo>
                    <a:pt x="60185" y="46843"/>
                  </a:lnTo>
                  <a:cubicBezTo>
                    <a:pt x="62664" y="46843"/>
                    <a:pt x="64686" y="44820"/>
                    <a:pt x="64686" y="42341"/>
                  </a:cubicBezTo>
                  <a:lnTo>
                    <a:pt x="64686" y="4502"/>
                  </a:lnTo>
                  <a:cubicBezTo>
                    <a:pt x="64686" y="2023"/>
                    <a:pt x="62664" y="0"/>
                    <a:pt x="60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0"/>
            <p:cNvSpPr/>
            <p:nvPr/>
          </p:nvSpPr>
          <p:spPr>
            <a:xfrm>
              <a:off x="6041175" y="2095000"/>
              <a:ext cx="368650" cy="1171075"/>
            </a:xfrm>
            <a:custGeom>
              <a:avLst/>
              <a:gdLst/>
              <a:ahLst/>
              <a:cxnLst/>
              <a:rect l="l" t="t" r="r" b="b"/>
              <a:pathLst>
                <a:path w="14746" h="46843" extrusionOk="0">
                  <a:moveTo>
                    <a:pt x="1" y="0"/>
                  </a:moveTo>
                  <a:cubicBezTo>
                    <a:pt x="2513" y="0"/>
                    <a:pt x="4502" y="2023"/>
                    <a:pt x="4502" y="4502"/>
                  </a:cubicBezTo>
                  <a:lnTo>
                    <a:pt x="4502" y="42341"/>
                  </a:lnTo>
                  <a:cubicBezTo>
                    <a:pt x="4502" y="44820"/>
                    <a:pt x="2513" y="46843"/>
                    <a:pt x="1" y="46843"/>
                  </a:cubicBezTo>
                  <a:lnTo>
                    <a:pt x="10244" y="46843"/>
                  </a:lnTo>
                  <a:cubicBezTo>
                    <a:pt x="12723" y="46843"/>
                    <a:pt x="14745" y="44820"/>
                    <a:pt x="14745" y="42341"/>
                  </a:cubicBezTo>
                  <a:lnTo>
                    <a:pt x="14745" y="4502"/>
                  </a:lnTo>
                  <a:cubicBezTo>
                    <a:pt x="14745" y="2023"/>
                    <a:pt x="12723" y="0"/>
                    <a:pt x="10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0"/>
            <p:cNvSpPr/>
            <p:nvPr/>
          </p:nvSpPr>
          <p:spPr>
            <a:xfrm>
              <a:off x="5020216" y="2346226"/>
              <a:ext cx="319700" cy="134624"/>
            </a:xfrm>
            <a:custGeom>
              <a:avLst/>
              <a:gdLst/>
              <a:ahLst/>
              <a:cxnLst/>
              <a:rect l="l" t="t" r="r" b="b"/>
              <a:pathLst>
                <a:path w="12788" h="6296" extrusionOk="0">
                  <a:moveTo>
                    <a:pt x="3165" y="0"/>
                  </a:moveTo>
                  <a:cubicBezTo>
                    <a:pt x="1404" y="0"/>
                    <a:pt x="1" y="1403"/>
                    <a:pt x="1" y="3132"/>
                  </a:cubicBezTo>
                  <a:cubicBezTo>
                    <a:pt x="1" y="4893"/>
                    <a:pt x="1404" y="6296"/>
                    <a:pt x="3165" y="6296"/>
                  </a:cubicBezTo>
                  <a:lnTo>
                    <a:pt x="9656" y="6296"/>
                  </a:lnTo>
                  <a:cubicBezTo>
                    <a:pt x="11385" y="6296"/>
                    <a:pt x="12788" y="4893"/>
                    <a:pt x="12788" y="3132"/>
                  </a:cubicBezTo>
                  <a:cubicBezTo>
                    <a:pt x="12788" y="1403"/>
                    <a:pt x="11385" y="0"/>
                    <a:pt x="9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0"/>
            <p:cNvSpPr/>
            <p:nvPr/>
          </p:nvSpPr>
          <p:spPr>
            <a:xfrm>
              <a:off x="5388015" y="2346226"/>
              <a:ext cx="794325" cy="134624"/>
            </a:xfrm>
            <a:custGeom>
              <a:avLst/>
              <a:gdLst/>
              <a:ahLst/>
              <a:cxnLst/>
              <a:rect l="l" t="t" r="r" b="b"/>
              <a:pathLst>
                <a:path w="31773" h="6296" extrusionOk="0">
                  <a:moveTo>
                    <a:pt x="3132" y="0"/>
                  </a:moveTo>
                  <a:cubicBezTo>
                    <a:pt x="1403" y="0"/>
                    <a:pt x="0" y="1403"/>
                    <a:pt x="0" y="3132"/>
                  </a:cubicBezTo>
                  <a:cubicBezTo>
                    <a:pt x="0" y="4893"/>
                    <a:pt x="1403" y="6296"/>
                    <a:pt x="3132" y="6296"/>
                  </a:cubicBezTo>
                  <a:lnTo>
                    <a:pt x="28608" y="6296"/>
                  </a:lnTo>
                  <a:cubicBezTo>
                    <a:pt x="30370" y="6296"/>
                    <a:pt x="31772" y="4893"/>
                    <a:pt x="31772" y="3132"/>
                  </a:cubicBezTo>
                  <a:cubicBezTo>
                    <a:pt x="31772" y="1403"/>
                    <a:pt x="30370" y="0"/>
                    <a:pt x="28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0"/>
            <p:cNvSpPr/>
            <p:nvPr/>
          </p:nvSpPr>
          <p:spPr>
            <a:xfrm>
              <a:off x="5020216" y="2564535"/>
              <a:ext cx="319700" cy="135330"/>
            </a:xfrm>
            <a:custGeom>
              <a:avLst/>
              <a:gdLst/>
              <a:ahLst/>
              <a:cxnLst/>
              <a:rect l="l" t="t" r="r" b="b"/>
              <a:pathLst>
                <a:path w="12788" h="6329" extrusionOk="0">
                  <a:moveTo>
                    <a:pt x="3165" y="0"/>
                  </a:moveTo>
                  <a:cubicBezTo>
                    <a:pt x="1404" y="0"/>
                    <a:pt x="1" y="1436"/>
                    <a:pt x="1" y="3164"/>
                  </a:cubicBezTo>
                  <a:cubicBezTo>
                    <a:pt x="1" y="4893"/>
                    <a:pt x="1404" y="6329"/>
                    <a:pt x="3165" y="6329"/>
                  </a:cubicBezTo>
                  <a:lnTo>
                    <a:pt x="9656" y="6329"/>
                  </a:lnTo>
                  <a:cubicBezTo>
                    <a:pt x="11385" y="6329"/>
                    <a:pt x="12788" y="4893"/>
                    <a:pt x="12788" y="3164"/>
                  </a:cubicBezTo>
                  <a:cubicBezTo>
                    <a:pt x="12788" y="1436"/>
                    <a:pt x="11385" y="0"/>
                    <a:pt x="9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0"/>
            <p:cNvSpPr/>
            <p:nvPr/>
          </p:nvSpPr>
          <p:spPr>
            <a:xfrm>
              <a:off x="5387975" y="2601425"/>
              <a:ext cx="794325" cy="158225"/>
            </a:xfrm>
            <a:custGeom>
              <a:avLst/>
              <a:gdLst/>
              <a:ahLst/>
              <a:cxnLst/>
              <a:rect l="l" t="t" r="r" b="b"/>
              <a:pathLst>
                <a:path w="31773" h="6329" extrusionOk="0">
                  <a:moveTo>
                    <a:pt x="3132" y="0"/>
                  </a:moveTo>
                  <a:cubicBezTo>
                    <a:pt x="1403" y="0"/>
                    <a:pt x="0" y="1436"/>
                    <a:pt x="0" y="3164"/>
                  </a:cubicBezTo>
                  <a:cubicBezTo>
                    <a:pt x="0" y="4893"/>
                    <a:pt x="1403" y="6329"/>
                    <a:pt x="3132" y="6329"/>
                  </a:cubicBezTo>
                  <a:lnTo>
                    <a:pt x="28608" y="6329"/>
                  </a:lnTo>
                  <a:cubicBezTo>
                    <a:pt x="30370" y="6329"/>
                    <a:pt x="31772" y="4893"/>
                    <a:pt x="31772" y="3164"/>
                  </a:cubicBezTo>
                  <a:cubicBezTo>
                    <a:pt x="31772" y="1436"/>
                    <a:pt x="30370" y="0"/>
                    <a:pt x="28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0"/>
            <p:cNvSpPr/>
            <p:nvPr/>
          </p:nvSpPr>
          <p:spPr>
            <a:xfrm>
              <a:off x="5020175" y="2857500"/>
              <a:ext cx="319700" cy="157400"/>
            </a:xfrm>
            <a:custGeom>
              <a:avLst/>
              <a:gdLst/>
              <a:ahLst/>
              <a:cxnLst/>
              <a:rect l="l" t="t" r="r" b="b"/>
              <a:pathLst>
                <a:path w="12788" h="6296" extrusionOk="0">
                  <a:moveTo>
                    <a:pt x="3165" y="0"/>
                  </a:moveTo>
                  <a:cubicBezTo>
                    <a:pt x="1404" y="0"/>
                    <a:pt x="1" y="1435"/>
                    <a:pt x="1" y="3164"/>
                  </a:cubicBezTo>
                  <a:cubicBezTo>
                    <a:pt x="1" y="4893"/>
                    <a:pt x="1404" y="6296"/>
                    <a:pt x="3165" y="6296"/>
                  </a:cubicBezTo>
                  <a:lnTo>
                    <a:pt x="9656" y="6296"/>
                  </a:lnTo>
                  <a:cubicBezTo>
                    <a:pt x="11385" y="6296"/>
                    <a:pt x="12788" y="4893"/>
                    <a:pt x="12788" y="3164"/>
                  </a:cubicBezTo>
                  <a:cubicBezTo>
                    <a:pt x="12788" y="1435"/>
                    <a:pt x="11385" y="0"/>
                    <a:pt x="9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0"/>
            <p:cNvSpPr/>
            <p:nvPr/>
          </p:nvSpPr>
          <p:spPr>
            <a:xfrm>
              <a:off x="5387975" y="2857500"/>
              <a:ext cx="794325" cy="157400"/>
            </a:xfrm>
            <a:custGeom>
              <a:avLst/>
              <a:gdLst/>
              <a:ahLst/>
              <a:cxnLst/>
              <a:rect l="l" t="t" r="r" b="b"/>
              <a:pathLst>
                <a:path w="31773" h="6296" extrusionOk="0">
                  <a:moveTo>
                    <a:pt x="3132" y="0"/>
                  </a:moveTo>
                  <a:cubicBezTo>
                    <a:pt x="1403" y="0"/>
                    <a:pt x="0" y="1435"/>
                    <a:pt x="0" y="3164"/>
                  </a:cubicBezTo>
                  <a:cubicBezTo>
                    <a:pt x="0" y="4893"/>
                    <a:pt x="1403" y="6296"/>
                    <a:pt x="3132" y="6296"/>
                  </a:cubicBezTo>
                  <a:lnTo>
                    <a:pt x="28608" y="6296"/>
                  </a:lnTo>
                  <a:cubicBezTo>
                    <a:pt x="30370" y="6296"/>
                    <a:pt x="31772" y="4893"/>
                    <a:pt x="31772" y="3164"/>
                  </a:cubicBezTo>
                  <a:cubicBezTo>
                    <a:pt x="31772" y="1435"/>
                    <a:pt x="30370" y="0"/>
                    <a:pt x="28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0"/>
            <p:cNvSpPr/>
            <p:nvPr/>
          </p:nvSpPr>
          <p:spPr>
            <a:xfrm>
              <a:off x="2744125" y="2536175"/>
              <a:ext cx="936225" cy="936225"/>
            </a:xfrm>
            <a:custGeom>
              <a:avLst/>
              <a:gdLst/>
              <a:ahLst/>
              <a:cxnLst/>
              <a:rect l="l" t="t" r="r" b="b"/>
              <a:pathLst>
                <a:path w="37449" h="37449" extrusionOk="0">
                  <a:moveTo>
                    <a:pt x="18725" y="1"/>
                  </a:moveTo>
                  <a:cubicBezTo>
                    <a:pt x="8384" y="1"/>
                    <a:pt x="1" y="8384"/>
                    <a:pt x="1" y="18725"/>
                  </a:cubicBezTo>
                  <a:cubicBezTo>
                    <a:pt x="1" y="29065"/>
                    <a:pt x="8384" y="37448"/>
                    <a:pt x="18725" y="37448"/>
                  </a:cubicBezTo>
                  <a:cubicBezTo>
                    <a:pt x="29065" y="37448"/>
                    <a:pt x="37448" y="29065"/>
                    <a:pt x="37448" y="18725"/>
                  </a:cubicBezTo>
                  <a:cubicBezTo>
                    <a:pt x="37448" y="8384"/>
                    <a:pt x="29065" y="1"/>
                    <a:pt x="18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0"/>
            <p:cNvSpPr/>
            <p:nvPr/>
          </p:nvSpPr>
          <p:spPr>
            <a:xfrm>
              <a:off x="2358400" y="2074600"/>
              <a:ext cx="1706875" cy="1859375"/>
            </a:xfrm>
            <a:custGeom>
              <a:avLst/>
              <a:gdLst/>
              <a:ahLst/>
              <a:cxnLst/>
              <a:rect l="l" t="t" r="r" b="b"/>
              <a:pathLst>
                <a:path w="68275" h="74375" extrusionOk="0">
                  <a:moveTo>
                    <a:pt x="34155" y="22609"/>
                  </a:moveTo>
                  <a:cubicBezTo>
                    <a:pt x="42528" y="22609"/>
                    <a:pt x="49237" y="29644"/>
                    <a:pt x="48702" y="38134"/>
                  </a:cubicBezTo>
                  <a:cubicBezTo>
                    <a:pt x="48245" y="45408"/>
                    <a:pt x="42341" y="51279"/>
                    <a:pt x="35100" y="51736"/>
                  </a:cubicBezTo>
                  <a:cubicBezTo>
                    <a:pt x="34782" y="51756"/>
                    <a:pt x="34466" y="51766"/>
                    <a:pt x="34152" y="51766"/>
                  </a:cubicBezTo>
                  <a:cubicBezTo>
                    <a:pt x="25777" y="51766"/>
                    <a:pt x="19038" y="44731"/>
                    <a:pt x="19573" y="36242"/>
                  </a:cubicBezTo>
                  <a:cubicBezTo>
                    <a:pt x="20062" y="28967"/>
                    <a:pt x="25933" y="23096"/>
                    <a:pt x="33208" y="22639"/>
                  </a:cubicBezTo>
                  <a:cubicBezTo>
                    <a:pt x="33525" y="22619"/>
                    <a:pt x="33841" y="22609"/>
                    <a:pt x="34155" y="22609"/>
                  </a:cubicBezTo>
                  <a:close/>
                  <a:moveTo>
                    <a:pt x="32033" y="1"/>
                  </a:moveTo>
                  <a:cubicBezTo>
                    <a:pt x="30305" y="1"/>
                    <a:pt x="28706" y="882"/>
                    <a:pt x="27825" y="2350"/>
                  </a:cubicBezTo>
                  <a:lnTo>
                    <a:pt x="25575" y="6068"/>
                  </a:lnTo>
                  <a:cubicBezTo>
                    <a:pt x="25151" y="6786"/>
                    <a:pt x="24563" y="7373"/>
                    <a:pt x="23846" y="7797"/>
                  </a:cubicBezTo>
                  <a:lnTo>
                    <a:pt x="13831" y="13571"/>
                  </a:lnTo>
                  <a:cubicBezTo>
                    <a:pt x="13114" y="13962"/>
                    <a:pt x="12298" y="14191"/>
                    <a:pt x="11483" y="14223"/>
                  </a:cubicBezTo>
                  <a:lnTo>
                    <a:pt x="7144" y="14321"/>
                  </a:lnTo>
                  <a:cubicBezTo>
                    <a:pt x="5416" y="14354"/>
                    <a:pt x="3850" y="15267"/>
                    <a:pt x="3002" y="16768"/>
                  </a:cubicBezTo>
                  <a:lnTo>
                    <a:pt x="881" y="20421"/>
                  </a:lnTo>
                  <a:cubicBezTo>
                    <a:pt x="33" y="21921"/>
                    <a:pt x="1" y="23748"/>
                    <a:pt x="816" y="25249"/>
                  </a:cubicBezTo>
                  <a:lnTo>
                    <a:pt x="2904" y="29065"/>
                  </a:lnTo>
                  <a:cubicBezTo>
                    <a:pt x="3328" y="29783"/>
                    <a:pt x="3524" y="30598"/>
                    <a:pt x="3524" y="31414"/>
                  </a:cubicBezTo>
                  <a:lnTo>
                    <a:pt x="3524" y="42961"/>
                  </a:lnTo>
                  <a:cubicBezTo>
                    <a:pt x="3524" y="43777"/>
                    <a:pt x="3328" y="44592"/>
                    <a:pt x="2904" y="45343"/>
                  </a:cubicBezTo>
                  <a:lnTo>
                    <a:pt x="816" y="49126"/>
                  </a:lnTo>
                  <a:cubicBezTo>
                    <a:pt x="1" y="50627"/>
                    <a:pt x="33" y="52454"/>
                    <a:pt x="881" y="53954"/>
                  </a:cubicBezTo>
                  <a:lnTo>
                    <a:pt x="3002" y="57608"/>
                  </a:lnTo>
                  <a:cubicBezTo>
                    <a:pt x="3850" y="59108"/>
                    <a:pt x="5416" y="60021"/>
                    <a:pt x="7144" y="60054"/>
                  </a:cubicBezTo>
                  <a:lnTo>
                    <a:pt x="11483" y="60152"/>
                  </a:lnTo>
                  <a:cubicBezTo>
                    <a:pt x="12298" y="60185"/>
                    <a:pt x="13114" y="60413"/>
                    <a:pt x="13831" y="60804"/>
                  </a:cubicBezTo>
                  <a:lnTo>
                    <a:pt x="23846" y="66578"/>
                  </a:lnTo>
                  <a:cubicBezTo>
                    <a:pt x="24563" y="67002"/>
                    <a:pt x="25151" y="67589"/>
                    <a:pt x="25575" y="68307"/>
                  </a:cubicBezTo>
                  <a:lnTo>
                    <a:pt x="27825" y="72026"/>
                  </a:lnTo>
                  <a:cubicBezTo>
                    <a:pt x="28706" y="73493"/>
                    <a:pt x="30305" y="74374"/>
                    <a:pt x="32033" y="74374"/>
                  </a:cubicBezTo>
                  <a:lnTo>
                    <a:pt x="36274" y="74374"/>
                  </a:lnTo>
                  <a:cubicBezTo>
                    <a:pt x="37970" y="74374"/>
                    <a:pt x="39569" y="73493"/>
                    <a:pt x="40449" y="72026"/>
                  </a:cubicBezTo>
                  <a:lnTo>
                    <a:pt x="42700" y="68307"/>
                  </a:lnTo>
                  <a:cubicBezTo>
                    <a:pt x="43124" y="67589"/>
                    <a:pt x="43744" y="67002"/>
                    <a:pt x="44462" y="66578"/>
                  </a:cubicBezTo>
                  <a:lnTo>
                    <a:pt x="54443" y="60804"/>
                  </a:lnTo>
                  <a:cubicBezTo>
                    <a:pt x="55161" y="60413"/>
                    <a:pt x="55976" y="60185"/>
                    <a:pt x="56792" y="60152"/>
                  </a:cubicBezTo>
                  <a:lnTo>
                    <a:pt x="61163" y="60054"/>
                  </a:lnTo>
                  <a:cubicBezTo>
                    <a:pt x="62859" y="60021"/>
                    <a:pt x="64425" y="59108"/>
                    <a:pt x="65306" y="57608"/>
                  </a:cubicBezTo>
                  <a:lnTo>
                    <a:pt x="67426" y="53954"/>
                  </a:lnTo>
                  <a:cubicBezTo>
                    <a:pt x="68274" y="52454"/>
                    <a:pt x="68274" y="50627"/>
                    <a:pt x="67459" y="49126"/>
                  </a:cubicBezTo>
                  <a:lnTo>
                    <a:pt x="65371" y="45343"/>
                  </a:lnTo>
                  <a:cubicBezTo>
                    <a:pt x="64979" y="44592"/>
                    <a:pt x="64751" y="43777"/>
                    <a:pt x="64751" y="42961"/>
                  </a:cubicBezTo>
                  <a:lnTo>
                    <a:pt x="64751" y="31414"/>
                  </a:lnTo>
                  <a:cubicBezTo>
                    <a:pt x="64751" y="30598"/>
                    <a:pt x="64979" y="29783"/>
                    <a:pt x="65371" y="29065"/>
                  </a:cubicBezTo>
                  <a:lnTo>
                    <a:pt x="67459" y="25249"/>
                  </a:lnTo>
                  <a:cubicBezTo>
                    <a:pt x="68274" y="23748"/>
                    <a:pt x="68274" y="21921"/>
                    <a:pt x="67426" y="20421"/>
                  </a:cubicBezTo>
                  <a:lnTo>
                    <a:pt x="65306" y="16768"/>
                  </a:lnTo>
                  <a:cubicBezTo>
                    <a:pt x="64425" y="15267"/>
                    <a:pt x="62859" y="14354"/>
                    <a:pt x="61163" y="14321"/>
                  </a:cubicBezTo>
                  <a:lnTo>
                    <a:pt x="56792" y="14223"/>
                  </a:lnTo>
                  <a:cubicBezTo>
                    <a:pt x="55976" y="14191"/>
                    <a:pt x="55161" y="13962"/>
                    <a:pt x="54443" y="13571"/>
                  </a:cubicBezTo>
                  <a:lnTo>
                    <a:pt x="44462" y="7797"/>
                  </a:lnTo>
                  <a:cubicBezTo>
                    <a:pt x="43744" y="7373"/>
                    <a:pt x="43124" y="6786"/>
                    <a:pt x="42700" y="6068"/>
                  </a:cubicBezTo>
                  <a:lnTo>
                    <a:pt x="40449" y="2350"/>
                  </a:lnTo>
                  <a:cubicBezTo>
                    <a:pt x="39569" y="882"/>
                    <a:pt x="37970" y="1"/>
                    <a:pt x="36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0"/>
            <p:cNvSpPr/>
            <p:nvPr/>
          </p:nvSpPr>
          <p:spPr>
            <a:xfrm>
              <a:off x="3081750" y="2074600"/>
              <a:ext cx="983525" cy="1859375"/>
            </a:xfrm>
            <a:custGeom>
              <a:avLst/>
              <a:gdLst/>
              <a:ahLst/>
              <a:cxnLst/>
              <a:rect l="l" t="t" r="r" b="b"/>
              <a:pathLst>
                <a:path w="39341" h="74375" extrusionOk="0">
                  <a:moveTo>
                    <a:pt x="3099" y="1"/>
                  </a:moveTo>
                  <a:cubicBezTo>
                    <a:pt x="1958" y="1"/>
                    <a:pt x="881" y="392"/>
                    <a:pt x="0" y="1110"/>
                  </a:cubicBezTo>
                  <a:cubicBezTo>
                    <a:pt x="457" y="1436"/>
                    <a:pt x="816" y="1860"/>
                    <a:pt x="1142" y="2350"/>
                  </a:cubicBezTo>
                  <a:lnTo>
                    <a:pt x="3393" y="6068"/>
                  </a:lnTo>
                  <a:cubicBezTo>
                    <a:pt x="3817" y="6786"/>
                    <a:pt x="4404" y="7373"/>
                    <a:pt x="5122" y="7797"/>
                  </a:cubicBezTo>
                  <a:lnTo>
                    <a:pt x="15136" y="13571"/>
                  </a:lnTo>
                  <a:cubicBezTo>
                    <a:pt x="15854" y="13962"/>
                    <a:pt x="16637" y="14191"/>
                    <a:pt x="17485" y="14223"/>
                  </a:cubicBezTo>
                  <a:lnTo>
                    <a:pt x="21823" y="14321"/>
                  </a:lnTo>
                  <a:cubicBezTo>
                    <a:pt x="23519" y="14354"/>
                    <a:pt x="25118" y="15267"/>
                    <a:pt x="25966" y="16768"/>
                  </a:cubicBezTo>
                  <a:lnTo>
                    <a:pt x="28086" y="20421"/>
                  </a:lnTo>
                  <a:cubicBezTo>
                    <a:pt x="28934" y="21921"/>
                    <a:pt x="28967" y="23748"/>
                    <a:pt x="28119" y="25249"/>
                  </a:cubicBezTo>
                  <a:lnTo>
                    <a:pt x="26031" y="29065"/>
                  </a:lnTo>
                  <a:cubicBezTo>
                    <a:pt x="25640" y="29783"/>
                    <a:pt x="25444" y="30598"/>
                    <a:pt x="25444" y="31414"/>
                  </a:cubicBezTo>
                  <a:lnTo>
                    <a:pt x="25444" y="42961"/>
                  </a:lnTo>
                  <a:cubicBezTo>
                    <a:pt x="25444" y="43777"/>
                    <a:pt x="25640" y="44592"/>
                    <a:pt x="26031" y="45343"/>
                  </a:cubicBezTo>
                  <a:lnTo>
                    <a:pt x="28119" y="49126"/>
                  </a:lnTo>
                  <a:cubicBezTo>
                    <a:pt x="28967" y="50627"/>
                    <a:pt x="28934" y="52454"/>
                    <a:pt x="28086" y="53954"/>
                  </a:cubicBezTo>
                  <a:lnTo>
                    <a:pt x="25966" y="57608"/>
                  </a:lnTo>
                  <a:cubicBezTo>
                    <a:pt x="25118" y="59108"/>
                    <a:pt x="23519" y="60021"/>
                    <a:pt x="21823" y="60054"/>
                  </a:cubicBezTo>
                  <a:lnTo>
                    <a:pt x="17485" y="60152"/>
                  </a:lnTo>
                  <a:cubicBezTo>
                    <a:pt x="16637" y="60185"/>
                    <a:pt x="15854" y="60413"/>
                    <a:pt x="15136" y="60804"/>
                  </a:cubicBezTo>
                  <a:lnTo>
                    <a:pt x="5122" y="66578"/>
                  </a:lnTo>
                  <a:cubicBezTo>
                    <a:pt x="4404" y="67002"/>
                    <a:pt x="3817" y="67589"/>
                    <a:pt x="3393" y="68307"/>
                  </a:cubicBezTo>
                  <a:lnTo>
                    <a:pt x="1142" y="72026"/>
                  </a:lnTo>
                  <a:cubicBezTo>
                    <a:pt x="816" y="72515"/>
                    <a:pt x="457" y="72939"/>
                    <a:pt x="0" y="73265"/>
                  </a:cubicBezTo>
                  <a:cubicBezTo>
                    <a:pt x="881" y="73983"/>
                    <a:pt x="1958" y="74374"/>
                    <a:pt x="3099" y="74374"/>
                  </a:cubicBezTo>
                  <a:lnTo>
                    <a:pt x="7340" y="74374"/>
                  </a:lnTo>
                  <a:cubicBezTo>
                    <a:pt x="9036" y="74374"/>
                    <a:pt x="10635" y="73493"/>
                    <a:pt x="11515" y="72026"/>
                  </a:cubicBezTo>
                  <a:lnTo>
                    <a:pt x="13766" y="68307"/>
                  </a:lnTo>
                  <a:cubicBezTo>
                    <a:pt x="14190" y="67589"/>
                    <a:pt x="14810" y="67002"/>
                    <a:pt x="15528" y="66578"/>
                  </a:cubicBezTo>
                  <a:lnTo>
                    <a:pt x="25509" y="60804"/>
                  </a:lnTo>
                  <a:cubicBezTo>
                    <a:pt x="26227" y="60413"/>
                    <a:pt x="27042" y="60185"/>
                    <a:pt x="27858" y="60152"/>
                  </a:cubicBezTo>
                  <a:lnTo>
                    <a:pt x="32229" y="60054"/>
                  </a:lnTo>
                  <a:cubicBezTo>
                    <a:pt x="33925" y="60021"/>
                    <a:pt x="35491" y="59108"/>
                    <a:pt x="36372" y="57608"/>
                  </a:cubicBezTo>
                  <a:lnTo>
                    <a:pt x="38492" y="53954"/>
                  </a:lnTo>
                  <a:cubicBezTo>
                    <a:pt x="39340" y="52454"/>
                    <a:pt x="39340" y="50627"/>
                    <a:pt x="38525" y="49126"/>
                  </a:cubicBezTo>
                  <a:lnTo>
                    <a:pt x="36437" y="45343"/>
                  </a:lnTo>
                  <a:cubicBezTo>
                    <a:pt x="36045" y="44592"/>
                    <a:pt x="35817" y="43777"/>
                    <a:pt x="35817" y="42961"/>
                  </a:cubicBezTo>
                  <a:lnTo>
                    <a:pt x="35817" y="31414"/>
                  </a:lnTo>
                  <a:cubicBezTo>
                    <a:pt x="35817" y="30598"/>
                    <a:pt x="36045" y="29783"/>
                    <a:pt x="36437" y="29065"/>
                  </a:cubicBezTo>
                  <a:lnTo>
                    <a:pt x="38525" y="25249"/>
                  </a:lnTo>
                  <a:cubicBezTo>
                    <a:pt x="39340" y="23748"/>
                    <a:pt x="39340" y="21921"/>
                    <a:pt x="38492" y="20421"/>
                  </a:cubicBezTo>
                  <a:lnTo>
                    <a:pt x="36372" y="16768"/>
                  </a:lnTo>
                  <a:cubicBezTo>
                    <a:pt x="35491" y="15267"/>
                    <a:pt x="33925" y="14354"/>
                    <a:pt x="32229" y="14321"/>
                  </a:cubicBezTo>
                  <a:lnTo>
                    <a:pt x="27858" y="14223"/>
                  </a:lnTo>
                  <a:cubicBezTo>
                    <a:pt x="27042" y="14191"/>
                    <a:pt x="26227" y="13962"/>
                    <a:pt x="25509" y="13571"/>
                  </a:cubicBezTo>
                  <a:lnTo>
                    <a:pt x="15528" y="7797"/>
                  </a:lnTo>
                  <a:cubicBezTo>
                    <a:pt x="14810" y="7373"/>
                    <a:pt x="14190" y="6786"/>
                    <a:pt x="13766" y="6068"/>
                  </a:cubicBezTo>
                  <a:lnTo>
                    <a:pt x="11515" y="2350"/>
                  </a:lnTo>
                  <a:cubicBezTo>
                    <a:pt x="10635" y="882"/>
                    <a:pt x="9036" y="1"/>
                    <a:pt x="7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0"/>
            <p:cNvSpPr/>
            <p:nvPr/>
          </p:nvSpPr>
          <p:spPr>
            <a:xfrm>
              <a:off x="3885025" y="3822625"/>
              <a:ext cx="1097675" cy="353550"/>
            </a:xfrm>
            <a:custGeom>
              <a:avLst/>
              <a:gdLst/>
              <a:ahLst/>
              <a:cxnLst/>
              <a:rect l="l" t="t" r="r" b="b"/>
              <a:pathLst>
                <a:path w="43907" h="14142" extrusionOk="0">
                  <a:moveTo>
                    <a:pt x="3474" y="1"/>
                  </a:moveTo>
                  <a:cubicBezTo>
                    <a:pt x="2667" y="1"/>
                    <a:pt x="1859" y="311"/>
                    <a:pt x="1240" y="930"/>
                  </a:cubicBezTo>
                  <a:cubicBezTo>
                    <a:pt x="0" y="2137"/>
                    <a:pt x="0" y="4160"/>
                    <a:pt x="1240" y="5367"/>
                  </a:cubicBezTo>
                  <a:lnTo>
                    <a:pt x="9068" y="13228"/>
                  </a:lnTo>
                  <a:cubicBezTo>
                    <a:pt x="9656" y="13815"/>
                    <a:pt x="10471" y="14141"/>
                    <a:pt x="11319" y="14141"/>
                  </a:cubicBezTo>
                  <a:lnTo>
                    <a:pt x="40742" y="14141"/>
                  </a:lnTo>
                  <a:cubicBezTo>
                    <a:pt x="42471" y="14141"/>
                    <a:pt x="43906" y="12739"/>
                    <a:pt x="43906" y="10977"/>
                  </a:cubicBezTo>
                  <a:cubicBezTo>
                    <a:pt x="43906" y="9248"/>
                    <a:pt x="42471" y="7846"/>
                    <a:pt x="40742" y="7846"/>
                  </a:cubicBezTo>
                  <a:lnTo>
                    <a:pt x="12624" y="7846"/>
                  </a:lnTo>
                  <a:lnTo>
                    <a:pt x="5709" y="930"/>
                  </a:lnTo>
                  <a:cubicBezTo>
                    <a:pt x="5089" y="311"/>
                    <a:pt x="4281" y="1"/>
                    <a:pt x="3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0"/>
            <p:cNvSpPr/>
            <p:nvPr/>
          </p:nvSpPr>
          <p:spPr>
            <a:xfrm>
              <a:off x="4730675" y="3786350"/>
              <a:ext cx="252025" cy="157400"/>
            </a:xfrm>
            <a:custGeom>
              <a:avLst/>
              <a:gdLst/>
              <a:ahLst/>
              <a:cxnLst/>
              <a:rect l="l" t="t" r="r" b="b"/>
              <a:pathLst>
                <a:path w="10081" h="6296" extrusionOk="0">
                  <a:moveTo>
                    <a:pt x="3132" y="0"/>
                  </a:moveTo>
                  <a:cubicBezTo>
                    <a:pt x="1403" y="0"/>
                    <a:pt x="1" y="1403"/>
                    <a:pt x="1" y="3164"/>
                  </a:cubicBezTo>
                  <a:cubicBezTo>
                    <a:pt x="1" y="4893"/>
                    <a:pt x="1403" y="6296"/>
                    <a:pt x="3132" y="6296"/>
                  </a:cubicBezTo>
                  <a:lnTo>
                    <a:pt x="6916" y="6296"/>
                  </a:lnTo>
                  <a:cubicBezTo>
                    <a:pt x="8645" y="6296"/>
                    <a:pt x="10080" y="4893"/>
                    <a:pt x="10080" y="3164"/>
                  </a:cubicBezTo>
                  <a:cubicBezTo>
                    <a:pt x="10080" y="1403"/>
                    <a:pt x="8645" y="0"/>
                    <a:pt x="6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0"/>
            <p:cNvSpPr/>
            <p:nvPr/>
          </p:nvSpPr>
          <p:spPr>
            <a:xfrm>
              <a:off x="4216925" y="3786350"/>
              <a:ext cx="444475" cy="157400"/>
            </a:xfrm>
            <a:custGeom>
              <a:avLst/>
              <a:gdLst/>
              <a:ahLst/>
              <a:cxnLst/>
              <a:rect l="l" t="t" r="r" b="b"/>
              <a:pathLst>
                <a:path w="17779" h="6296" extrusionOk="0">
                  <a:moveTo>
                    <a:pt x="3132" y="0"/>
                  </a:moveTo>
                  <a:cubicBezTo>
                    <a:pt x="1403" y="0"/>
                    <a:pt x="0" y="1403"/>
                    <a:pt x="0" y="3164"/>
                  </a:cubicBezTo>
                  <a:cubicBezTo>
                    <a:pt x="0" y="4893"/>
                    <a:pt x="1403" y="6296"/>
                    <a:pt x="3132" y="6296"/>
                  </a:cubicBezTo>
                  <a:lnTo>
                    <a:pt x="14647" y="6296"/>
                  </a:lnTo>
                  <a:cubicBezTo>
                    <a:pt x="16375" y="6296"/>
                    <a:pt x="17778" y="4893"/>
                    <a:pt x="17778" y="3164"/>
                  </a:cubicBezTo>
                  <a:cubicBezTo>
                    <a:pt x="17778" y="1403"/>
                    <a:pt x="16375" y="0"/>
                    <a:pt x="146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0"/>
            <p:cNvSpPr/>
            <p:nvPr/>
          </p:nvSpPr>
          <p:spPr>
            <a:xfrm>
              <a:off x="4730675" y="3531900"/>
              <a:ext cx="252025" cy="157425"/>
            </a:xfrm>
            <a:custGeom>
              <a:avLst/>
              <a:gdLst/>
              <a:ahLst/>
              <a:cxnLst/>
              <a:rect l="l" t="t" r="r" b="b"/>
              <a:pathLst>
                <a:path w="10081" h="6297" extrusionOk="0">
                  <a:moveTo>
                    <a:pt x="3132" y="1"/>
                  </a:moveTo>
                  <a:cubicBezTo>
                    <a:pt x="1403" y="1"/>
                    <a:pt x="1" y="1403"/>
                    <a:pt x="1" y="3132"/>
                  </a:cubicBezTo>
                  <a:cubicBezTo>
                    <a:pt x="1" y="4894"/>
                    <a:pt x="1403" y="6296"/>
                    <a:pt x="3132" y="6296"/>
                  </a:cubicBezTo>
                  <a:lnTo>
                    <a:pt x="6916" y="6296"/>
                  </a:lnTo>
                  <a:cubicBezTo>
                    <a:pt x="8645" y="6296"/>
                    <a:pt x="10080" y="4894"/>
                    <a:pt x="10080" y="3132"/>
                  </a:cubicBezTo>
                  <a:cubicBezTo>
                    <a:pt x="10080" y="1403"/>
                    <a:pt x="8645" y="1"/>
                    <a:pt x="6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0"/>
            <p:cNvSpPr/>
            <p:nvPr/>
          </p:nvSpPr>
          <p:spPr>
            <a:xfrm>
              <a:off x="4216925" y="3531900"/>
              <a:ext cx="444475" cy="157425"/>
            </a:xfrm>
            <a:custGeom>
              <a:avLst/>
              <a:gdLst/>
              <a:ahLst/>
              <a:cxnLst/>
              <a:rect l="l" t="t" r="r" b="b"/>
              <a:pathLst>
                <a:path w="17779" h="6297" extrusionOk="0">
                  <a:moveTo>
                    <a:pt x="3132" y="1"/>
                  </a:moveTo>
                  <a:cubicBezTo>
                    <a:pt x="1403" y="1"/>
                    <a:pt x="0" y="1403"/>
                    <a:pt x="0" y="3132"/>
                  </a:cubicBezTo>
                  <a:cubicBezTo>
                    <a:pt x="0" y="4894"/>
                    <a:pt x="1403" y="6296"/>
                    <a:pt x="3132" y="6296"/>
                  </a:cubicBezTo>
                  <a:lnTo>
                    <a:pt x="14647" y="6296"/>
                  </a:lnTo>
                  <a:cubicBezTo>
                    <a:pt x="16375" y="6296"/>
                    <a:pt x="17778" y="4894"/>
                    <a:pt x="17778" y="3132"/>
                  </a:cubicBezTo>
                  <a:cubicBezTo>
                    <a:pt x="17778" y="1403"/>
                    <a:pt x="16375" y="1"/>
                    <a:pt x="14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0"/>
            <p:cNvSpPr/>
            <p:nvPr/>
          </p:nvSpPr>
          <p:spPr>
            <a:xfrm>
              <a:off x="1441775" y="3822625"/>
              <a:ext cx="1096875" cy="353550"/>
            </a:xfrm>
            <a:custGeom>
              <a:avLst/>
              <a:gdLst/>
              <a:ahLst/>
              <a:cxnLst/>
              <a:rect l="l" t="t" r="r" b="b"/>
              <a:pathLst>
                <a:path w="43875" h="14142" extrusionOk="0">
                  <a:moveTo>
                    <a:pt x="40433" y="1"/>
                  </a:moveTo>
                  <a:cubicBezTo>
                    <a:pt x="39626" y="1"/>
                    <a:pt x="38819" y="311"/>
                    <a:pt x="38199" y="930"/>
                  </a:cubicBezTo>
                  <a:lnTo>
                    <a:pt x="31283" y="7846"/>
                  </a:lnTo>
                  <a:lnTo>
                    <a:pt x="3165" y="7846"/>
                  </a:lnTo>
                  <a:cubicBezTo>
                    <a:pt x="1404" y="7846"/>
                    <a:pt x="1" y="9248"/>
                    <a:pt x="1" y="10977"/>
                  </a:cubicBezTo>
                  <a:cubicBezTo>
                    <a:pt x="1" y="12739"/>
                    <a:pt x="1404" y="14141"/>
                    <a:pt x="3165" y="14141"/>
                  </a:cubicBezTo>
                  <a:lnTo>
                    <a:pt x="32588" y="14141"/>
                  </a:lnTo>
                  <a:cubicBezTo>
                    <a:pt x="33436" y="14141"/>
                    <a:pt x="34219" y="13815"/>
                    <a:pt x="34806" y="13228"/>
                  </a:cubicBezTo>
                  <a:lnTo>
                    <a:pt x="42668" y="5367"/>
                  </a:lnTo>
                  <a:cubicBezTo>
                    <a:pt x="43875" y="4160"/>
                    <a:pt x="43875" y="2137"/>
                    <a:pt x="42668" y="930"/>
                  </a:cubicBezTo>
                  <a:cubicBezTo>
                    <a:pt x="42048" y="311"/>
                    <a:pt x="41241" y="1"/>
                    <a:pt x="404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0"/>
            <p:cNvSpPr/>
            <p:nvPr/>
          </p:nvSpPr>
          <p:spPr>
            <a:xfrm>
              <a:off x="1441775" y="3786350"/>
              <a:ext cx="252025" cy="157400"/>
            </a:xfrm>
            <a:custGeom>
              <a:avLst/>
              <a:gdLst/>
              <a:ahLst/>
              <a:cxnLst/>
              <a:rect l="l" t="t" r="r" b="b"/>
              <a:pathLst>
                <a:path w="10081" h="6296" extrusionOk="0">
                  <a:moveTo>
                    <a:pt x="3165" y="0"/>
                  </a:moveTo>
                  <a:cubicBezTo>
                    <a:pt x="1404" y="0"/>
                    <a:pt x="1" y="1403"/>
                    <a:pt x="1" y="3164"/>
                  </a:cubicBezTo>
                  <a:cubicBezTo>
                    <a:pt x="1" y="4893"/>
                    <a:pt x="1404" y="6296"/>
                    <a:pt x="3165" y="6296"/>
                  </a:cubicBezTo>
                  <a:lnTo>
                    <a:pt x="6916" y="6296"/>
                  </a:lnTo>
                  <a:cubicBezTo>
                    <a:pt x="8678" y="6296"/>
                    <a:pt x="10080" y="4893"/>
                    <a:pt x="10080" y="3164"/>
                  </a:cubicBezTo>
                  <a:cubicBezTo>
                    <a:pt x="10080" y="1403"/>
                    <a:pt x="8678" y="0"/>
                    <a:pt x="6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0"/>
            <p:cNvSpPr/>
            <p:nvPr/>
          </p:nvSpPr>
          <p:spPr>
            <a:xfrm>
              <a:off x="1762275" y="3786350"/>
              <a:ext cx="445275" cy="157400"/>
            </a:xfrm>
            <a:custGeom>
              <a:avLst/>
              <a:gdLst/>
              <a:ahLst/>
              <a:cxnLst/>
              <a:rect l="l" t="t" r="r" b="b"/>
              <a:pathLst>
                <a:path w="17811" h="6296" extrusionOk="0">
                  <a:moveTo>
                    <a:pt x="3165" y="0"/>
                  </a:moveTo>
                  <a:cubicBezTo>
                    <a:pt x="1436" y="0"/>
                    <a:pt x="1" y="1403"/>
                    <a:pt x="1" y="3164"/>
                  </a:cubicBezTo>
                  <a:cubicBezTo>
                    <a:pt x="1" y="4893"/>
                    <a:pt x="1436" y="6296"/>
                    <a:pt x="3165" y="6296"/>
                  </a:cubicBezTo>
                  <a:lnTo>
                    <a:pt x="14647" y="6296"/>
                  </a:lnTo>
                  <a:cubicBezTo>
                    <a:pt x="16408" y="6296"/>
                    <a:pt x="17811" y="4893"/>
                    <a:pt x="17811" y="3164"/>
                  </a:cubicBezTo>
                  <a:cubicBezTo>
                    <a:pt x="17811" y="1403"/>
                    <a:pt x="16408" y="0"/>
                    <a:pt x="146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0"/>
            <p:cNvSpPr/>
            <p:nvPr/>
          </p:nvSpPr>
          <p:spPr>
            <a:xfrm>
              <a:off x="1441775" y="3531900"/>
              <a:ext cx="252025" cy="157425"/>
            </a:xfrm>
            <a:custGeom>
              <a:avLst/>
              <a:gdLst/>
              <a:ahLst/>
              <a:cxnLst/>
              <a:rect l="l" t="t" r="r" b="b"/>
              <a:pathLst>
                <a:path w="10081" h="6297" extrusionOk="0">
                  <a:moveTo>
                    <a:pt x="3165" y="1"/>
                  </a:moveTo>
                  <a:cubicBezTo>
                    <a:pt x="1404" y="1"/>
                    <a:pt x="1" y="1403"/>
                    <a:pt x="1" y="3132"/>
                  </a:cubicBezTo>
                  <a:cubicBezTo>
                    <a:pt x="1" y="4894"/>
                    <a:pt x="1404" y="6296"/>
                    <a:pt x="3165" y="6296"/>
                  </a:cubicBezTo>
                  <a:lnTo>
                    <a:pt x="6916" y="6296"/>
                  </a:lnTo>
                  <a:cubicBezTo>
                    <a:pt x="8678" y="6296"/>
                    <a:pt x="10080" y="4894"/>
                    <a:pt x="10080" y="3132"/>
                  </a:cubicBezTo>
                  <a:cubicBezTo>
                    <a:pt x="10080" y="1403"/>
                    <a:pt x="8678" y="1"/>
                    <a:pt x="6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0"/>
            <p:cNvSpPr/>
            <p:nvPr/>
          </p:nvSpPr>
          <p:spPr>
            <a:xfrm>
              <a:off x="1762275" y="3531900"/>
              <a:ext cx="445275" cy="157425"/>
            </a:xfrm>
            <a:custGeom>
              <a:avLst/>
              <a:gdLst/>
              <a:ahLst/>
              <a:cxnLst/>
              <a:rect l="l" t="t" r="r" b="b"/>
              <a:pathLst>
                <a:path w="17811" h="6297" extrusionOk="0">
                  <a:moveTo>
                    <a:pt x="3165" y="1"/>
                  </a:moveTo>
                  <a:cubicBezTo>
                    <a:pt x="1436" y="1"/>
                    <a:pt x="1" y="1403"/>
                    <a:pt x="1" y="3132"/>
                  </a:cubicBezTo>
                  <a:cubicBezTo>
                    <a:pt x="1" y="4894"/>
                    <a:pt x="1436" y="6296"/>
                    <a:pt x="3165" y="6296"/>
                  </a:cubicBezTo>
                  <a:lnTo>
                    <a:pt x="14647" y="6296"/>
                  </a:lnTo>
                  <a:cubicBezTo>
                    <a:pt x="16408" y="6296"/>
                    <a:pt x="17811" y="4894"/>
                    <a:pt x="17811" y="3132"/>
                  </a:cubicBezTo>
                  <a:cubicBezTo>
                    <a:pt x="17811" y="1403"/>
                    <a:pt x="16408" y="1"/>
                    <a:pt x="14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0"/>
            <p:cNvSpPr/>
            <p:nvPr/>
          </p:nvSpPr>
          <p:spPr>
            <a:xfrm>
              <a:off x="3941275" y="1677475"/>
              <a:ext cx="672825" cy="317250"/>
            </a:xfrm>
            <a:custGeom>
              <a:avLst/>
              <a:gdLst/>
              <a:ahLst/>
              <a:cxnLst/>
              <a:rect l="l" t="t" r="r" b="b"/>
              <a:pathLst>
                <a:path w="26913" h="12690" extrusionOk="0">
                  <a:moveTo>
                    <a:pt x="1534" y="0"/>
                  </a:moveTo>
                  <a:cubicBezTo>
                    <a:pt x="686" y="0"/>
                    <a:pt x="1" y="685"/>
                    <a:pt x="1" y="1533"/>
                  </a:cubicBezTo>
                  <a:lnTo>
                    <a:pt x="1" y="11156"/>
                  </a:lnTo>
                  <a:cubicBezTo>
                    <a:pt x="1" y="12004"/>
                    <a:pt x="686" y="12689"/>
                    <a:pt x="1534" y="12689"/>
                  </a:cubicBezTo>
                  <a:lnTo>
                    <a:pt x="25379" y="12689"/>
                  </a:lnTo>
                  <a:cubicBezTo>
                    <a:pt x="26227" y="12689"/>
                    <a:pt x="26912" y="12004"/>
                    <a:pt x="26912" y="11156"/>
                  </a:cubicBezTo>
                  <a:lnTo>
                    <a:pt x="26912" y="1533"/>
                  </a:lnTo>
                  <a:cubicBezTo>
                    <a:pt x="26912" y="685"/>
                    <a:pt x="26227" y="0"/>
                    <a:pt x="25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0"/>
            <p:cNvSpPr/>
            <p:nvPr/>
          </p:nvSpPr>
          <p:spPr>
            <a:xfrm>
              <a:off x="4393875" y="1677475"/>
              <a:ext cx="220225" cy="317250"/>
            </a:xfrm>
            <a:custGeom>
              <a:avLst/>
              <a:gdLst/>
              <a:ahLst/>
              <a:cxnLst/>
              <a:rect l="l" t="t" r="r" b="b"/>
              <a:pathLst>
                <a:path w="8809" h="12690" extrusionOk="0">
                  <a:moveTo>
                    <a:pt x="1" y="0"/>
                  </a:moveTo>
                  <a:cubicBezTo>
                    <a:pt x="849" y="0"/>
                    <a:pt x="1534" y="685"/>
                    <a:pt x="1534" y="1533"/>
                  </a:cubicBezTo>
                  <a:lnTo>
                    <a:pt x="1534" y="11156"/>
                  </a:lnTo>
                  <a:cubicBezTo>
                    <a:pt x="1534" y="12004"/>
                    <a:pt x="849" y="12689"/>
                    <a:pt x="1" y="12689"/>
                  </a:cubicBezTo>
                  <a:lnTo>
                    <a:pt x="7275" y="12689"/>
                  </a:lnTo>
                  <a:cubicBezTo>
                    <a:pt x="8123" y="12689"/>
                    <a:pt x="8808" y="12004"/>
                    <a:pt x="8808" y="11156"/>
                  </a:cubicBezTo>
                  <a:lnTo>
                    <a:pt x="8808" y="1533"/>
                  </a:lnTo>
                  <a:cubicBezTo>
                    <a:pt x="8808" y="685"/>
                    <a:pt x="8123" y="0"/>
                    <a:pt x="7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0"/>
            <p:cNvSpPr/>
            <p:nvPr/>
          </p:nvSpPr>
          <p:spPr>
            <a:xfrm>
              <a:off x="1810400" y="1677475"/>
              <a:ext cx="671975" cy="317250"/>
            </a:xfrm>
            <a:custGeom>
              <a:avLst/>
              <a:gdLst/>
              <a:ahLst/>
              <a:cxnLst/>
              <a:rect l="l" t="t" r="r" b="b"/>
              <a:pathLst>
                <a:path w="26879" h="12690" extrusionOk="0">
                  <a:moveTo>
                    <a:pt x="1533" y="0"/>
                  </a:moveTo>
                  <a:cubicBezTo>
                    <a:pt x="685" y="0"/>
                    <a:pt x="0" y="685"/>
                    <a:pt x="0" y="1533"/>
                  </a:cubicBezTo>
                  <a:lnTo>
                    <a:pt x="0" y="11156"/>
                  </a:lnTo>
                  <a:cubicBezTo>
                    <a:pt x="0" y="12004"/>
                    <a:pt x="685" y="12689"/>
                    <a:pt x="1533" y="12689"/>
                  </a:cubicBezTo>
                  <a:lnTo>
                    <a:pt x="25346" y="12689"/>
                  </a:lnTo>
                  <a:cubicBezTo>
                    <a:pt x="26194" y="12689"/>
                    <a:pt x="26879" y="12004"/>
                    <a:pt x="26879" y="11156"/>
                  </a:cubicBezTo>
                  <a:lnTo>
                    <a:pt x="26879" y="1533"/>
                  </a:lnTo>
                  <a:cubicBezTo>
                    <a:pt x="26879" y="685"/>
                    <a:pt x="26194" y="0"/>
                    <a:pt x="25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0"/>
            <p:cNvSpPr/>
            <p:nvPr/>
          </p:nvSpPr>
          <p:spPr>
            <a:xfrm>
              <a:off x="2263000" y="1677475"/>
              <a:ext cx="219375" cy="317250"/>
            </a:xfrm>
            <a:custGeom>
              <a:avLst/>
              <a:gdLst/>
              <a:ahLst/>
              <a:cxnLst/>
              <a:rect l="l" t="t" r="r" b="b"/>
              <a:pathLst>
                <a:path w="8775" h="12690" extrusionOk="0">
                  <a:moveTo>
                    <a:pt x="0" y="0"/>
                  </a:moveTo>
                  <a:cubicBezTo>
                    <a:pt x="848" y="0"/>
                    <a:pt x="1533" y="685"/>
                    <a:pt x="1533" y="1533"/>
                  </a:cubicBezTo>
                  <a:lnTo>
                    <a:pt x="1533" y="11156"/>
                  </a:lnTo>
                  <a:cubicBezTo>
                    <a:pt x="1533" y="12004"/>
                    <a:pt x="848" y="12689"/>
                    <a:pt x="0" y="12689"/>
                  </a:cubicBezTo>
                  <a:lnTo>
                    <a:pt x="7242" y="12689"/>
                  </a:lnTo>
                  <a:cubicBezTo>
                    <a:pt x="8090" y="12689"/>
                    <a:pt x="8775" y="12004"/>
                    <a:pt x="8775" y="11156"/>
                  </a:cubicBezTo>
                  <a:lnTo>
                    <a:pt x="8775" y="1533"/>
                  </a:lnTo>
                  <a:cubicBezTo>
                    <a:pt x="8775" y="685"/>
                    <a:pt x="8090" y="0"/>
                    <a:pt x="7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8" name="Google Shape;1928;p50"/>
          <p:cNvGrpSpPr/>
          <p:nvPr/>
        </p:nvGrpSpPr>
        <p:grpSpPr>
          <a:xfrm>
            <a:off x="4453899" y="1206243"/>
            <a:ext cx="312576" cy="572546"/>
            <a:chOff x="2377975" y="238125"/>
            <a:chExt cx="2849375" cy="5219200"/>
          </a:xfrm>
        </p:grpSpPr>
        <p:sp>
          <p:nvSpPr>
            <p:cNvPr id="1929" name="Google Shape;1929;p50"/>
            <p:cNvSpPr/>
            <p:nvPr/>
          </p:nvSpPr>
          <p:spPr>
            <a:xfrm>
              <a:off x="3197550" y="2141475"/>
              <a:ext cx="468125" cy="857125"/>
            </a:xfrm>
            <a:custGeom>
              <a:avLst/>
              <a:gdLst/>
              <a:ahLst/>
              <a:cxnLst/>
              <a:rect l="l" t="t" r="r" b="b"/>
              <a:pathLst>
                <a:path w="18725" h="34285" extrusionOk="0">
                  <a:moveTo>
                    <a:pt x="0" y="1"/>
                  </a:moveTo>
                  <a:lnTo>
                    <a:pt x="0" y="34284"/>
                  </a:lnTo>
                  <a:lnTo>
                    <a:pt x="18724" y="34284"/>
                  </a:lnTo>
                  <a:lnTo>
                    <a:pt x="18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0"/>
            <p:cNvSpPr/>
            <p:nvPr/>
          </p:nvSpPr>
          <p:spPr>
            <a:xfrm>
              <a:off x="2377975" y="2790625"/>
              <a:ext cx="2107275" cy="2666700"/>
            </a:xfrm>
            <a:custGeom>
              <a:avLst/>
              <a:gdLst/>
              <a:ahLst/>
              <a:cxnLst/>
              <a:rect l="l" t="t" r="r" b="b"/>
              <a:pathLst>
                <a:path w="84291" h="106668" extrusionOk="0">
                  <a:moveTo>
                    <a:pt x="33729" y="0"/>
                  </a:moveTo>
                  <a:cubicBezTo>
                    <a:pt x="15104" y="0"/>
                    <a:pt x="1" y="15103"/>
                    <a:pt x="1" y="33762"/>
                  </a:cubicBezTo>
                  <a:lnTo>
                    <a:pt x="1" y="103079"/>
                  </a:lnTo>
                  <a:cubicBezTo>
                    <a:pt x="1" y="105069"/>
                    <a:pt x="1599" y="106667"/>
                    <a:pt x="3589" y="106667"/>
                  </a:cubicBezTo>
                  <a:lnTo>
                    <a:pt x="80702" y="106667"/>
                  </a:lnTo>
                  <a:cubicBezTo>
                    <a:pt x="82692" y="106667"/>
                    <a:pt x="84290" y="105069"/>
                    <a:pt x="84290" y="103079"/>
                  </a:cubicBezTo>
                  <a:lnTo>
                    <a:pt x="84290" y="33762"/>
                  </a:lnTo>
                  <a:cubicBezTo>
                    <a:pt x="84290" y="15103"/>
                    <a:pt x="69187" y="0"/>
                    <a:pt x="50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0"/>
            <p:cNvSpPr/>
            <p:nvPr/>
          </p:nvSpPr>
          <p:spPr>
            <a:xfrm>
              <a:off x="3407950" y="2790625"/>
              <a:ext cx="1077300" cy="2666700"/>
            </a:xfrm>
            <a:custGeom>
              <a:avLst/>
              <a:gdLst/>
              <a:ahLst/>
              <a:cxnLst/>
              <a:rect l="l" t="t" r="r" b="b"/>
              <a:pathLst>
                <a:path w="43092" h="106668" extrusionOk="0">
                  <a:moveTo>
                    <a:pt x="0" y="0"/>
                  </a:moveTo>
                  <a:cubicBezTo>
                    <a:pt x="18626" y="0"/>
                    <a:pt x="33729" y="15103"/>
                    <a:pt x="33729" y="33762"/>
                  </a:cubicBezTo>
                  <a:lnTo>
                    <a:pt x="33729" y="106667"/>
                  </a:lnTo>
                  <a:lnTo>
                    <a:pt x="39503" y="106667"/>
                  </a:lnTo>
                  <a:cubicBezTo>
                    <a:pt x="41493" y="106667"/>
                    <a:pt x="43091" y="105069"/>
                    <a:pt x="43091" y="103079"/>
                  </a:cubicBezTo>
                  <a:lnTo>
                    <a:pt x="43091" y="33762"/>
                  </a:lnTo>
                  <a:cubicBezTo>
                    <a:pt x="43091" y="15103"/>
                    <a:pt x="27988" y="0"/>
                    <a:pt x="9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0"/>
            <p:cNvSpPr/>
            <p:nvPr/>
          </p:nvSpPr>
          <p:spPr>
            <a:xfrm>
              <a:off x="2499475" y="238125"/>
              <a:ext cx="1863450" cy="1499700"/>
            </a:xfrm>
            <a:custGeom>
              <a:avLst/>
              <a:gdLst/>
              <a:ahLst/>
              <a:cxnLst/>
              <a:rect l="l" t="t" r="r" b="b"/>
              <a:pathLst>
                <a:path w="74538" h="59988" extrusionOk="0">
                  <a:moveTo>
                    <a:pt x="9852" y="0"/>
                  </a:moveTo>
                  <a:cubicBezTo>
                    <a:pt x="4437" y="0"/>
                    <a:pt x="1" y="4404"/>
                    <a:pt x="1" y="9851"/>
                  </a:cubicBezTo>
                  <a:lnTo>
                    <a:pt x="1" y="51311"/>
                  </a:lnTo>
                  <a:cubicBezTo>
                    <a:pt x="1" y="56106"/>
                    <a:pt x="3915" y="59988"/>
                    <a:pt x="8678" y="59988"/>
                  </a:cubicBezTo>
                  <a:lnTo>
                    <a:pt x="65860" y="59988"/>
                  </a:lnTo>
                  <a:cubicBezTo>
                    <a:pt x="70656" y="59988"/>
                    <a:pt x="74537" y="56106"/>
                    <a:pt x="74537" y="51311"/>
                  </a:cubicBezTo>
                  <a:lnTo>
                    <a:pt x="74537" y="9851"/>
                  </a:lnTo>
                  <a:cubicBezTo>
                    <a:pt x="74537" y="4404"/>
                    <a:pt x="70134" y="0"/>
                    <a:pt x="64686" y="0"/>
                  </a:cubicBezTo>
                  <a:lnTo>
                    <a:pt x="32914" y="0"/>
                  </a:lnTo>
                  <a:cubicBezTo>
                    <a:pt x="31022" y="0"/>
                    <a:pt x="29163" y="718"/>
                    <a:pt x="27793" y="1990"/>
                  </a:cubicBezTo>
                  <a:cubicBezTo>
                    <a:pt x="26342" y="3321"/>
                    <a:pt x="24498" y="3992"/>
                    <a:pt x="22653" y="3992"/>
                  </a:cubicBezTo>
                  <a:cubicBezTo>
                    <a:pt x="20973" y="3992"/>
                    <a:pt x="19293" y="3436"/>
                    <a:pt x="17909" y="2316"/>
                  </a:cubicBezTo>
                  <a:lnTo>
                    <a:pt x="17094" y="1664"/>
                  </a:lnTo>
                  <a:cubicBezTo>
                    <a:pt x="15756" y="587"/>
                    <a:pt x="14093" y="0"/>
                    <a:pt x="12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0"/>
            <p:cNvSpPr/>
            <p:nvPr/>
          </p:nvSpPr>
          <p:spPr>
            <a:xfrm>
              <a:off x="3883375" y="238125"/>
              <a:ext cx="479550" cy="1499700"/>
            </a:xfrm>
            <a:custGeom>
              <a:avLst/>
              <a:gdLst/>
              <a:ahLst/>
              <a:cxnLst/>
              <a:rect l="l" t="t" r="r" b="b"/>
              <a:pathLst>
                <a:path w="19182" h="59988" extrusionOk="0">
                  <a:moveTo>
                    <a:pt x="1" y="0"/>
                  </a:moveTo>
                  <a:cubicBezTo>
                    <a:pt x="5416" y="0"/>
                    <a:pt x="9852" y="4404"/>
                    <a:pt x="9852" y="9851"/>
                  </a:cubicBezTo>
                  <a:lnTo>
                    <a:pt x="9852" y="51311"/>
                  </a:lnTo>
                  <a:cubicBezTo>
                    <a:pt x="9852" y="56106"/>
                    <a:pt x="5938" y="59988"/>
                    <a:pt x="1142" y="59988"/>
                  </a:cubicBezTo>
                  <a:lnTo>
                    <a:pt x="10504" y="59988"/>
                  </a:lnTo>
                  <a:cubicBezTo>
                    <a:pt x="15300" y="59988"/>
                    <a:pt x="19181" y="56106"/>
                    <a:pt x="19181" y="51311"/>
                  </a:cubicBezTo>
                  <a:lnTo>
                    <a:pt x="19181" y="9851"/>
                  </a:lnTo>
                  <a:cubicBezTo>
                    <a:pt x="19181" y="4404"/>
                    <a:pt x="14778" y="0"/>
                    <a:pt x="9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0"/>
            <p:cNvSpPr/>
            <p:nvPr/>
          </p:nvSpPr>
          <p:spPr>
            <a:xfrm>
              <a:off x="4103575" y="4044850"/>
              <a:ext cx="762500" cy="762525"/>
            </a:xfrm>
            <a:custGeom>
              <a:avLst/>
              <a:gdLst/>
              <a:ahLst/>
              <a:cxnLst/>
              <a:rect l="l" t="t" r="r" b="b"/>
              <a:pathLst>
                <a:path w="30500" h="30501" extrusionOk="0">
                  <a:moveTo>
                    <a:pt x="15266" y="1"/>
                  </a:moveTo>
                  <a:cubicBezTo>
                    <a:pt x="6850" y="1"/>
                    <a:pt x="0" y="6818"/>
                    <a:pt x="0" y="15234"/>
                  </a:cubicBezTo>
                  <a:cubicBezTo>
                    <a:pt x="0" y="23683"/>
                    <a:pt x="6850" y="30500"/>
                    <a:pt x="15266" y="30500"/>
                  </a:cubicBezTo>
                  <a:cubicBezTo>
                    <a:pt x="23682" y="30500"/>
                    <a:pt x="30500" y="23683"/>
                    <a:pt x="30500" y="15234"/>
                  </a:cubicBezTo>
                  <a:cubicBezTo>
                    <a:pt x="30500" y="6818"/>
                    <a:pt x="23682" y="1"/>
                    <a:pt x="15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0"/>
            <p:cNvSpPr/>
            <p:nvPr/>
          </p:nvSpPr>
          <p:spPr>
            <a:xfrm>
              <a:off x="3742300" y="3617525"/>
              <a:ext cx="1485050" cy="1617150"/>
            </a:xfrm>
            <a:custGeom>
              <a:avLst/>
              <a:gdLst/>
              <a:ahLst/>
              <a:cxnLst/>
              <a:rect l="l" t="t" r="r" b="b"/>
              <a:pathLst>
                <a:path w="59402" h="64686" extrusionOk="0">
                  <a:moveTo>
                    <a:pt x="29653" y="19647"/>
                  </a:moveTo>
                  <a:cubicBezTo>
                    <a:pt x="36961" y="19647"/>
                    <a:pt x="42846" y="25772"/>
                    <a:pt x="42374" y="33175"/>
                  </a:cubicBezTo>
                  <a:cubicBezTo>
                    <a:pt x="41982" y="39471"/>
                    <a:pt x="36861" y="44592"/>
                    <a:pt x="30533" y="45016"/>
                  </a:cubicBezTo>
                  <a:cubicBezTo>
                    <a:pt x="30270" y="45032"/>
                    <a:pt x="30009" y="45040"/>
                    <a:pt x="29749" y="45040"/>
                  </a:cubicBezTo>
                  <a:cubicBezTo>
                    <a:pt x="22443" y="45040"/>
                    <a:pt x="16588" y="38914"/>
                    <a:pt x="17061" y="31512"/>
                  </a:cubicBezTo>
                  <a:cubicBezTo>
                    <a:pt x="17452" y="25216"/>
                    <a:pt x="22574" y="20095"/>
                    <a:pt x="28869" y="19670"/>
                  </a:cubicBezTo>
                  <a:cubicBezTo>
                    <a:pt x="29132" y="19655"/>
                    <a:pt x="29393" y="19647"/>
                    <a:pt x="29653" y="19647"/>
                  </a:cubicBezTo>
                  <a:close/>
                  <a:moveTo>
                    <a:pt x="27858" y="1"/>
                  </a:moveTo>
                  <a:cubicBezTo>
                    <a:pt x="26357" y="1"/>
                    <a:pt x="24987" y="784"/>
                    <a:pt x="24204" y="2056"/>
                  </a:cubicBezTo>
                  <a:lnTo>
                    <a:pt x="22247" y="5285"/>
                  </a:lnTo>
                  <a:cubicBezTo>
                    <a:pt x="21888" y="5905"/>
                    <a:pt x="21367" y="6427"/>
                    <a:pt x="20747" y="6786"/>
                  </a:cubicBezTo>
                  <a:lnTo>
                    <a:pt x="12037" y="11809"/>
                  </a:lnTo>
                  <a:cubicBezTo>
                    <a:pt x="11418" y="12168"/>
                    <a:pt x="10732" y="12364"/>
                    <a:pt x="10015" y="12364"/>
                  </a:cubicBezTo>
                  <a:lnTo>
                    <a:pt x="6231" y="12462"/>
                  </a:lnTo>
                  <a:cubicBezTo>
                    <a:pt x="4730" y="12462"/>
                    <a:pt x="3360" y="13277"/>
                    <a:pt x="2610" y="14582"/>
                  </a:cubicBezTo>
                  <a:lnTo>
                    <a:pt x="783" y="17779"/>
                  </a:lnTo>
                  <a:cubicBezTo>
                    <a:pt x="33" y="19051"/>
                    <a:pt x="1" y="20649"/>
                    <a:pt x="751" y="21954"/>
                  </a:cubicBezTo>
                  <a:lnTo>
                    <a:pt x="2545" y="25281"/>
                  </a:lnTo>
                  <a:cubicBezTo>
                    <a:pt x="2904" y="25901"/>
                    <a:pt x="3067" y="26619"/>
                    <a:pt x="3067" y="27336"/>
                  </a:cubicBezTo>
                  <a:lnTo>
                    <a:pt x="3067" y="37350"/>
                  </a:lnTo>
                  <a:cubicBezTo>
                    <a:pt x="3067" y="38068"/>
                    <a:pt x="2904" y="38786"/>
                    <a:pt x="2545" y="39406"/>
                  </a:cubicBezTo>
                  <a:lnTo>
                    <a:pt x="751" y="42733"/>
                  </a:lnTo>
                  <a:cubicBezTo>
                    <a:pt x="1" y="44038"/>
                    <a:pt x="33" y="45636"/>
                    <a:pt x="783" y="46908"/>
                  </a:cubicBezTo>
                  <a:lnTo>
                    <a:pt x="2610" y="50105"/>
                  </a:lnTo>
                  <a:cubicBezTo>
                    <a:pt x="3360" y="51410"/>
                    <a:pt x="4730" y="52225"/>
                    <a:pt x="6231" y="52225"/>
                  </a:cubicBezTo>
                  <a:lnTo>
                    <a:pt x="10015" y="52323"/>
                  </a:lnTo>
                  <a:cubicBezTo>
                    <a:pt x="10732" y="52323"/>
                    <a:pt x="11418" y="52519"/>
                    <a:pt x="12037" y="52878"/>
                  </a:cubicBezTo>
                  <a:lnTo>
                    <a:pt x="20747" y="57901"/>
                  </a:lnTo>
                  <a:cubicBezTo>
                    <a:pt x="21367" y="58260"/>
                    <a:pt x="21888" y="58782"/>
                    <a:pt x="22247" y="59401"/>
                  </a:cubicBezTo>
                  <a:lnTo>
                    <a:pt x="24204" y="62631"/>
                  </a:lnTo>
                  <a:cubicBezTo>
                    <a:pt x="24987" y="63903"/>
                    <a:pt x="26357" y="64686"/>
                    <a:pt x="27858" y="64686"/>
                  </a:cubicBezTo>
                  <a:lnTo>
                    <a:pt x="31544" y="64686"/>
                  </a:lnTo>
                  <a:cubicBezTo>
                    <a:pt x="33044" y="64686"/>
                    <a:pt x="34415" y="63903"/>
                    <a:pt x="35197" y="62631"/>
                  </a:cubicBezTo>
                  <a:lnTo>
                    <a:pt x="37155" y="59401"/>
                  </a:lnTo>
                  <a:cubicBezTo>
                    <a:pt x="37513" y="58782"/>
                    <a:pt x="38035" y="58260"/>
                    <a:pt x="38655" y="57901"/>
                  </a:cubicBezTo>
                  <a:lnTo>
                    <a:pt x="47365" y="52878"/>
                  </a:lnTo>
                  <a:cubicBezTo>
                    <a:pt x="47984" y="52519"/>
                    <a:pt x="48702" y="52323"/>
                    <a:pt x="49420" y="52323"/>
                  </a:cubicBezTo>
                  <a:lnTo>
                    <a:pt x="53204" y="52225"/>
                  </a:lnTo>
                  <a:cubicBezTo>
                    <a:pt x="54671" y="52225"/>
                    <a:pt x="56041" y="51410"/>
                    <a:pt x="56792" y="50105"/>
                  </a:cubicBezTo>
                  <a:lnTo>
                    <a:pt x="58651" y="46908"/>
                  </a:lnTo>
                  <a:cubicBezTo>
                    <a:pt x="59369" y="45636"/>
                    <a:pt x="59401" y="44038"/>
                    <a:pt x="58684" y="42733"/>
                  </a:cubicBezTo>
                  <a:lnTo>
                    <a:pt x="56857" y="39406"/>
                  </a:lnTo>
                  <a:cubicBezTo>
                    <a:pt x="56531" y="38786"/>
                    <a:pt x="56335" y="38068"/>
                    <a:pt x="56335" y="37350"/>
                  </a:cubicBezTo>
                  <a:lnTo>
                    <a:pt x="56335" y="27336"/>
                  </a:lnTo>
                  <a:cubicBezTo>
                    <a:pt x="56335" y="26619"/>
                    <a:pt x="56531" y="25901"/>
                    <a:pt x="56857" y="25281"/>
                  </a:cubicBezTo>
                  <a:lnTo>
                    <a:pt x="58684" y="21954"/>
                  </a:lnTo>
                  <a:cubicBezTo>
                    <a:pt x="59401" y="20649"/>
                    <a:pt x="59369" y="19051"/>
                    <a:pt x="58651" y="17779"/>
                  </a:cubicBezTo>
                  <a:lnTo>
                    <a:pt x="56792" y="14582"/>
                  </a:lnTo>
                  <a:cubicBezTo>
                    <a:pt x="56041" y="13277"/>
                    <a:pt x="54671" y="12462"/>
                    <a:pt x="53204" y="12462"/>
                  </a:cubicBezTo>
                  <a:lnTo>
                    <a:pt x="49420" y="12364"/>
                  </a:lnTo>
                  <a:cubicBezTo>
                    <a:pt x="48702" y="12364"/>
                    <a:pt x="47984" y="12168"/>
                    <a:pt x="47365" y="11809"/>
                  </a:cubicBezTo>
                  <a:lnTo>
                    <a:pt x="38655" y="6786"/>
                  </a:lnTo>
                  <a:cubicBezTo>
                    <a:pt x="38035" y="6427"/>
                    <a:pt x="37513" y="5905"/>
                    <a:pt x="37155" y="5285"/>
                  </a:cubicBezTo>
                  <a:lnTo>
                    <a:pt x="35197" y="2056"/>
                  </a:lnTo>
                  <a:cubicBezTo>
                    <a:pt x="34415" y="784"/>
                    <a:pt x="33044" y="1"/>
                    <a:pt x="315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0"/>
            <p:cNvSpPr/>
            <p:nvPr/>
          </p:nvSpPr>
          <p:spPr>
            <a:xfrm>
              <a:off x="4371875" y="3617525"/>
              <a:ext cx="855475" cy="1617150"/>
            </a:xfrm>
            <a:custGeom>
              <a:avLst/>
              <a:gdLst/>
              <a:ahLst/>
              <a:cxnLst/>
              <a:rect l="l" t="t" r="r" b="b"/>
              <a:pathLst>
                <a:path w="34219" h="64686" extrusionOk="0">
                  <a:moveTo>
                    <a:pt x="2675" y="1"/>
                  </a:moveTo>
                  <a:cubicBezTo>
                    <a:pt x="1696" y="1"/>
                    <a:pt x="750" y="360"/>
                    <a:pt x="0" y="947"/>
                  </a:cubicBezTo>
                  <a:cubicBezTo>
                    <a:pt x="392" y="1273"/>
                    <a:pt x="718" y="1632"/>
                    <a:pt x="979" y="2056"/>
                  </a:cubicBezTo>
                  <a:lnTo>
                    <a:pt x="2936" y="5285"/>
                  </a:lnTo>
                  <a:cubicBezTo>
                    <a:pt x="3295" y="5905"/>
                    <a:pt x="3817" y="6427"/>
                    <a:pt x="4436" y="6786"/>
                  </a:cubicBezTo>
                  <a:lnTo>
                    <a:pt x="13146" y="11809"/>
                  </a:lnTo>
                  <a:cubicBezTo>
                    <a:pt x="13766" y="12168"/>
                    <a:pt x="14483" y="12364"/>
                    <a:pt x="15201" y="12364"/>
                  </a:cubicBezTo>
                  <a:lnTo>
                    <a:pt x="18952" y="12462"/>
                  </a:lnTo>
                  <a:cubicBezTo>
                    <a:pt x="20453" y="12462"/>
                    <a:pt x="21823" y="13277"/>
                    <a:pt x="22573" y="14582"/>
                  </a:cubicBezTo>
                  <a:lnTo>
                    <a:pt x="24400" y="17779"/>
                  </a:lnTo>
                  <a:cubicBezTo>
                    <a:pt x="25150" y="19051"/>
                    <a:pt x="25183" y="20649"/>
                    <a:pt x="24465" y="21954"/>
                  </a:cubicBezTo>
                  <a:lnTo>
                    <a:pt x="22638" y="25281"/>
                  </a:lnTo>
                  <a:cubicBezTo>
                    <a:pt x="22279" y="25901"/>
                    <a:pt x="22116" y="26619"/>
                    <a:pt x="22116" y="27336"/>
                  </a:cubicBezTo>
                  <a:lnTo>
                    <a:pt x="22116" y="37350"/>
                  </a:lnTo>
                  <a:cubicBezTo>
                    <a:pt x="22116" y="38068"/>
                    <a:pt x="22279" y="38786"/>
                    <a:pt x="22638" y="39406"/>
                  </a:cubicBezTo>
                  <a:lnTo>
                    <a:pt x="24465" y="42733"/>
                  </a:lnTo>
                  <a:cubicBezTo>
                    <a:pt x="25183" y="44038"/>
                    <a:pt x="25150" y="45636"/>
                    <a:pt x="24400" y="46908"/>
                  </a:cubicBezTo>
                  <a:lnTo>
                    <a:pt x="22573" y="50105"/>
                  </a:lnTo>
                  <a:cubicBezTo>
                    <a:pt x="21823" y="51410"/>
                    <a:pt x="20453" y="52225"/>
                    <a:pt x="18952" y="52225"/>
                  </a:cubicBezTo>
                  <a:lnTo>
                    <a:pt x="15201" y="52323"/>
                  </a:lnTo>
                  <a:cubicBezTo>
                    <a:pt x="14483" y="52323"/>
                    <a:pt x="13766" y="52519"/>
                    <a:pt x="13146" y="52878"/>
                  </a:cubicBezTo>
                  <a:lnTo>
                    <a:pt x="4436" y="57901"/>
                  </a:lnTo>
                  <a:cubicBezTo>
                    <a:pt x="3817" y="58260"/>
                    <a:pt x="3295" y="58782"/>
                    <a:pt x="2936" y="59401"/>
                  </a:cubicBezTo>
                  <a:lnTo>
                    <a:pt x="979" y="62631"/>
                  </a:lnTo>
                  <a:cubicBezTo>
                    <a:pt x="718" y="63055"/>
                    <a:pt x="392" y="63414"/>
                    <a:pt x="0" y="63740"/>
                  </a:cubicBezTo>
                  <a:cubicBezTo>
                    <a:pt x="750" y="64327"/>
                    <a:pt x="1696" y="64686"/>
                    <a:pt x="2675" y="64686"/>
                  </a:cubicBezTo>
                  <a:lnTo>
                    <a:pt x="6361" y="64686"/>
                  </a:lnTo>
                  <a:cubicBezTo>
                    <a:pt x="7861" y="64686"/>
                    <a:pt x="9232" y="63903"/>
                    <a:pt x="10014" y="62631"/>
                  </a:cubicBezTo>
                  <a:lnTo>
                    <a:pt x="11972" y="59401"/>
                  </a:lnTo>
                  <a:cubicBezTo>
                    <a:pt x="12330" y="58782"/>
                    <a:pt x="12852" y="58260"/>
                    <a:pt x="13472" y="57901"/>
                  </a:cubicBezTo>
                  <a:lnTo>
                    <a:pt x="22182" y="52878"/>
                  </a:lnTo>
                  <a:cubicBezTo>
                    <a:pt x="22801" y="52519"/>
                    <a:pt x="23519" y="52323"/>
                    <a:pt x="24237" y="52323"/>
                  </a:cubicBezTo>
                  <a:lnTo>
                    <a:pt x="28021" y="52225"/>
                  </a:lnTo>
                  <a:cubicBezTo>
                    <a:pt x="29488" y="52225"/>
                    <a:pt x="30858" y="51410"/>
                    <a:pt x="31609" y="50105"/>
                  </a:cubicBezTo>
                  <a:lnTo>
                    <a:pt x="33468" y="46908"/>
                  </a:lnTo>
                  <a:cubicBezTo>
                    <a:pt x="34186" y="45636"/>
                    <a:pt x="34218" y="44038"/>
                    <a:pt x="33501" y="42733"/>
                  </a:cubicBezTo>
                  <a:lnTo>
                    <a:pt x="31674" y="39406"/>
                  </a:lnTo>
                  <a:cubicBezTo>
                    <a:pt x="31348" y="38786"/>
                    <a:pt x="31152" y="38068"/>
                    <a:pt x="31152" y="37350"/>
                  </a:cubicBezTo>
                  <a:lnTo>
                    <a:pt x="31152" y="27336"/>
                  </a:lnTo>
                  <a:cubicBezTo>
                    <a:pt x="31152" y="26619"/>
                    <a:pt x="31348" y="25901"/>
                    <a:pt x="31674" y="25281"/>
                  </a:cubicBezTo>
                  <a:lnTo>
                    <a:pt x="33501" y="21954"/>
                  </a:lnTo>
                  <a:cubicBezTo>
                    <a:pt x="34218" y="20649"/>
                    <a:pt x="34186" y="19051"/>
                    <a:pt x="33468" y="17779"/>
                  </a:cubicBezTo>
                  <a:lnTo>
                    <a:pt x="31609" y="14582"/>
                  </a:lnTo>
                  <a:cubicBezTo>
                    <a:pt x="30858" y="13277"/>
                    <a:pt x="29488" y="12462"/>
                    <a:pt x="28021" y="12462"/>
                  </a:cubicBezTo>
                  <a:lnTo>
                    <a:pt x="24237" y="12364"/>
                  </a:lnTo>
                  <a:cubicBezTo>
                    <a:pt x="23519" y="12364"/>
                    <a:pt x="22801" y="12168"/>
                    <a:pt x="22182" y="11809"/>
                  </a:cubicBezTo>
                  <a:lnTo>
                    <a:pt x="13472" y="6786"/>
                  </a:lnTo>
                  <a:cubicBezTo>
                    <a:pt x="12852" y="6427"/>
                    <a:pt x="12330" y="5905"/>
                    <a:pt x="11972" y="5285"/>
                  </a:cubicBezTo>
                  <a:lnTo>
                    <a:pt x="10014" y="2056"/>
                  </a:lnTo>
                  <a:cubicBezTo>
                    <a:pt x="9232" y="784"/>
                    <a:pt x="7861" y="1"/>
                    <a:pt x="6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0"/>
            <p:cNvSpPr/>
            <p:nvPr/>
          </p:nvSpPr>
          <p:spPr>
            <a:xfrm>
              <a:off x="2814275" y="991250"/>
              <a:ext cx="1233850" cy="1408775"/>
            </a:xfrm>
            <a:custGeom>
              <a:avLst/>
              <a:gdLst/>
              <a:ahLst/>
              <a:cxnLst/>
              <a:rect l="l" t="t" r="r" b="b"/>
              <a:pathLst>
                <a:path w="49354" h="56351" extrusionOk="0">
                  <a:moveTo>
                    <a:pt x="700" y="0"/>
                  </a:moveTo>
                  <a:cubicBezTo>
                    <a:pt x="594" y="0"/>
                    <a:pt x="487" y="27"/>
                    <a:pt x="392" y="81"/>
                  </a:cubicBezTo>
                  <a:cubicBezTo>
                    <a:pt x="163" y="211"/>
                    <a:pt x="0" y="440"/>
                    <a:pt x="0" y="701"/>
                  </a:cubicBezTo>
                  <a:lnTo>
                    <a:pt x="0" y="31657"/>
                  </a:lnTo>
                  <a:cubicBezTo>
                    <a:pt x="0" y="45292"/>
                    <a:pt x="11058" y="56350"/>
                    <a:pt x="24693" y="56350"/>
                  </a:cubicBezTo>
                  <a:cubicBezTo>
                    <a:pt x="38328" y="56350"/>
                    <a:pt x="49354" y="45292"/>
                    <a:pt x="49354" y="31657"/>
                  </a:cubicBezTo>
                  <a:lnTo>
                    <a:pt x="49354" y="896"/>
                  </a:lnTo>
                  <a:cubicBezTo>
                    <a:pt x="49354" y="636"/>
                    <a:pt x="49191" y="375"/>
                    <a:pt x="48963" y="277"/>
                  </a:cubicBezTo>
                  <a:cubicBezTo>
                    <a:pt x="48858" y="225"/>
                    <a:pt x="48749" y="198"/>
                    <a:pt x="48642" y="198"/>
                  </a:cubicBezTo>
                  <a:cubicBezTo>
                    <a:pt x="48482" y="198"/>
                    <a:pt x="48330" y="257"/>
                    <a:pt x="48212" y="375"/>
                  </a:cubicBezTo>
                  <a:cubicBezTo>
                    <a:pt x="45729" y="2537"/>
                    <a:pt x="42751" y="3425"/>
                    <a:pt x="39763" y="3425"/>
                  </a:cubicBezTo>
                  <a:cubicBezTo>
                    <a:pt x="36667" y="3425"/>
                    <a:pt x="33562" y="2472"/>
                    <a:pt x="30989" y="994"/>
                  </a:cubicBezTo>
                  <a:cubicBezTo>
                    <a:pt x="30881" y="933"/>
                    <a:pt x="30759" y="900"/>
                    <a:pt x="30636" y="900"/>
                  </a:cubicBezTo>
                  <a:cubicBezTo>
                    <a:pt x="30498" y="900"/>
                    <a:pt x="30359" y="941"/>
                    <a:pt x="30239" y="1027"/>
                  </a:cubicBezTo>
                  <a:cubicBezTo>
                    <a:pt x="27259" y="3151"/>
                    <a:pt x="21994" y="4477"/>
                    <a:pt x="16436" y="4477"/>
                  </a:cubicBezTo>
                  <a:cubicBezTo>
                    <a:pt x="10982" y="4477"/>
                    <a:pt x="5245" y="3200"/>
                    <a:pt x="1109" y="146"/>
                  </a:cubicBezTo>
                  <a:cubicBezTo>
                    <a:pt x="995" y="51"/>
                    <a:pt x="848" y="0"/>
                    <a:pt x="7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0"/>
            <p:cNvSpPr/>
            <p:nvPr/>
          </p:nvSpPr>
          <p:spPr>
            <a:xfrm>
              <a:off x="3333750" y="996200"/>
              <a:ext cx="714375" cy="1403825"/>
            </a:xfrm>
            <a:custGeom>
              <a:avLst/>
              <a:gdLst/>
              <a:ahLst/>
              <a:cxnLst/>
              <a:rect l="l" t="t" r="r" b="b"/>
              <a:pathLst>
                <a:path w="28575" h="56153" extrusionOk="0">
                  <a:moveTo>
                    <a:pt x="27863" y="0"/>
                  </a:moveTo>
                  <a:cubicBezTo>
                    <a:pt x="27703" y="0"/>
                    <a:pt x="27551" y="59"/>
                    <a:pt x="27433" y="177"/>
                  </a:cubicBezTo>
                  <a:cubicBezTo>
                    <a:pt x="25444" y="1905"/>
                    <a:pt x="23127" y="2819"/>
                    <a:pt x="20779" y="3112"/>
                  </a:cubicBezTo>
                  <a:lnTo>
                    <a:pt x="20779" y="31459"/>
                  </a:lnTo>
                  <a:cubicBezTo>
                    <a:pt x="20779" y="43757"/>
                    <a:pt x="11776" y="53967"/>
                    <a:pt x="0" y="55826"/>
                  </a:cubicBezTo>
                  <a:cubicBezTo>
                    <a:pt x="1272" y="56022"/>
                    <a:pt x="2577" y="56152"/>
                    <a:pt x="3914" y="56152"/>
                  </a:cubicBezTo>
                  <a:cubicBezTo>
                    <a:pt x="17549" y="56152"/>
                    <a:pt x="28575" y="45094"/>
                    <a:pt x="28575" y="31459"/>
                  </a:cubicBezTo>
                  <a:lnTo>
                    <a:pt x="28575" y="698"/>
                  </a:lnTo>
                  <a:cubicBezTo>
                    <a:pt x="28575" y="438"/>
                    <a:pt x="28412" y="177"/>
                    <a:pt x="28184" y="79"/>
                  </a:cubicBezTo>
                  <a:cubicBezTo>
                    <a:pt x="28079" y="27"/>
                    <a:pt x="27970" y="0"/>
                    <a:pt x="27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0"/>
            <p:cNvSpPr/>
            <p:nvPr/>
          </p:nvSpPr>
          <p:spPr>
            <a:xfrm>
              <a:off x="3105400" y="2709875"/>
              <a:ext cx="316425" cy="683425"/>
            </a:xfrm>
            <a:custGeom>
              <a:avLst/>
              <a:gdLst/>
              <a:ahLst/>
              <a:cxnLst/>
              <a:rect l="l" t="t" r="r" b="b"/>
              <a:pathLst>
                <a:path w="12657" h="27337" extrusionOk="0">
                  <a:moveTo>
                    <a:pt x="3459" y="0"/>
                  </a:moveTo>
                  <a:cubicBezTo>
                    <a:pt x="3200" y="0"/>
                    <a:pt x="2937" y="32"/>
                    <a:pt x="2675" y="99"/>
                  </a:cubicBezTo>
                  <a:cubicBezTo>
                    <a:pt x="979" y="555"/>
                    <a:pt x="0" y="2284"/>
                    <a:pt x="457" y="3980"/>
                  </a:cubicBezTo>
                  <a:lnTo>
                    <a:pt x="6133" y="24988"/>
                  </a:lnTo>
                  <a:cubicBezTo>
                    <a:pt x="6492" y="26390"/>
                    <a:pt x="7764" y="27336"/>
                    <a:pt x="9167" y="27336"/>
                  </a:cubicBezTo>
                  <a:cubicBezTo>
                    <a:pt x="9428" y="27336"/>
                    <a:pt x="9721" y="27304"/>
                    <a:pt x="9982" y="27206"/>
                  </a:cubicBezTo>
                  <a:cubicBezTo>
                    <a:pt x="11678" y="26749"/>
                    <a:pt x="12657" y="25020"/>
                    <a:pt x="12200" y="23357"/>
                  </a:cubicBezTo>
                  <a:lnTo>
                    <a:pt x="6524" y="2349"/>
                  </a:lnTo>
                  <a:cubicBezTo>
                    <a:pt x="6140" y="920"/>
                    <a:pt x="4851" y="0"/>
                    <a:pt x="3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0"/>
            <p:cNvSpPr/>
            <p:nvPr/>
          </p:nvSpPr>
          <p:spPr>
            <a:xfrm>
              <a:off x="3440575" y="2709875"/>
              <a:ext cx="317250" cy="683425"/>
            </a:xfrm>
            <a:custGeom>
              <a:avLst/>
              <a:gdLst/>
              <a:ahLst/>
              <a:cxnLst/>
              <a:rect l="l" t="t" r="r" b="b"/>
              <a:pathLst>
                <a:path w="12690" h="27337" extrusionOk="0">
                  <a:moveTo>
                    <a:pt x="9217" y="0"/>
                  </a:moveTo>
                  <a:cubicBezTo>
                    <a:pt x="7806" y="0"/>
                    <a:pt x="6518" y="920"/>
                    <a:pt x="6133" y="2349"/>
                  </a:cubicBezTo>
                  <a:lnTo>
                    <a:pt x="457" y="23357"/>
                  </a:lnTo>
                  <a:cubicBezTo>
                    <a:pt x="0" y="25020"/>
                    <a:pt x="1011" y="26749"/>
                    <a:pt x="2675" y="27206"/>
                  </a:cubicBezTo>
                  <a:cubicBezTo>
                    <a:pt x="2969" y="27304"/>
                    <a:pt x="3230" y="27336"/>
                    <a:pt x="3523" y="27336"/>
                  </a:cubicBezTo>
                  <a:cubicBezTo>
                    <a:pt x="4893" y="27336"/>
                    <a:pt x="6165" y="26390"/>
                    <a:pt x="6557" y="24988"/>
                  </a:cubicBezTo>
                  <a:lnTo>
                    <a:pt x="12233" y="3980"/>
                  </a:lnTo>
                  <a:cubicBezTo>
                    <a:pt x="12689" y="2284"/>
                    <a:pt x="11678" y="555"/>
                    <a:pt x="10015" y="99"/>
                  </a:cubicBezTo>
                  <a:cubicBezTo>
                    <a:pt x="9748" y="32"/>
                    <a:pt x="9480" y="0"/>
                    <a:pt x="9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0"/>
            <p:cNvSpPr/>
            <p:nvPr/>
          </p:nvSpPr>
          <p:spPr>
            <a:xfrm>
              <a:off x="3205700" y="3234250"/>
              <a:ext cx="451825" cy="610025"/>
            </a:xfrm>
            <a:custGeom>
              <a:avLst/>
              <a:gdLst/>
              <a:ahLst/>
              <a:cxnLst/>
              <a:rect l="l" t="t" r="r" b="b"/>
              <a:pathLst>
                <a:path w="18073" h="24401" extrusionOk="0">
                  <a:moveTo>
                    <a:pt x="1338" y="0"/>
                  </a:moveTo>
                  <a:cubicBezTo>
                    <a:pt x="620" y="0"/>
                    <a:pt x="1" y="620"/>
                    <a:pt x="1" y="1370"/>
                  </a:cubicBezTo>
                  <a:lnTo>
                    <a:pt x="1" y="23063"/>
                  </a:lnTo>
                  <a:cubicBezTo>
                    <a:pt x="1" y="23813"/>
                    <a:pt x="620" y="24400"/>
                    <a:pt x="1338" y="24400"/>
                  </a:cubicBezTo>
                  <a:lnTo>
                    <a:pt x="16702" y="24400"/>
                  </a:lnTo>
                  <a:cubicBezTo>
                    <a:pt x="17452" y="24400"/>
                    <a:pt x="18072" y="23813"/>
                    <a:pt x="18072" y="23063"/>
                  </a:cubicBezTo>
                  <a:lnTo>
                    <a:pt x="18072" y="1370"/>
                  </a:lnTo>
                  <a:cubicBezTo>
                    <a:pt x="18072" y="620"/>
                    <a:pt x="17452" y="0"/>
                    <a:pt x="16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2" name="Google Shape;1942;p50"/>
          <p:cNvGrpSpPr/>
          <p:nvPr/>
        </p:nvGrpSpPr>
        <p:grpSpPr>
          <a:xfrm>
            <a:off x="4453899" y="2991982"/>
            <a:ext cx="312576" cy="572546"/>
            <a:chOff x="2377975" y="238125"/>
            <a:chExt cx="2849375" cy="5219200"/>
          </a:xfrm>
        </p:grpSpPr>
        <p:sp>
          <p:nvSpPr>
            <p:cNvPr id="1943" name="Google Shape;1943;p50"/>
            <p:cNvSpPr/>
            <p:nvPr/>
          </p:nvSpPr>
          <p:spPr>
            <a:xfrm>
              <a:off x="2505200" y="238125"/>
              <a:ext cx="1852825" cy="2996150"/>
            </a:xfrm>
            <a:custGeom>
              <a:avLst/>
              <a:gdLst/>
              <a:ahLst/>
              <a:cxnLst/>
              <a:rect l="l" t="t" r="r" b="b"/>
              <a:pathLst>
                <a:path w="74113" h="119846" extrusionOk="0">
                  <a:moveTo>
                    <a:pt x="30206" y="0"/>
                  </a:moveTo>
                  <a:cubicBezTo>
                    <a:pt x="13505" y="0"/>
                    <a:pt x="0" y="13537"/>
                    <a:pt x="0" y="30206"/>
                  </a:cubicBezTo>
                  <a:lnTo>
                    <a:pt x="0" y="119845"/>
                  </a:lnTo>
                  <a:lnTo>
                    <a:pt x="74113" y="119845"/>
                  </a:lnTo>
                  <a:lnTo>
                    <a:pt x="74113" y="30206"/>
                  </a:lnTo>
                  <a:cubicBezTo>
                    <a:pt x="74113" y="13537"/>
                    <a:pt x="60575" y="0"/>
                    <a:pt x="43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0"/>
            <p:cNvSpPr/>
            <p:nvPr/>
          </p:nvSpPr>
          <p:spPr>
            <a:xfrm>
              <a:off x="3351675" y="238125"/>
              <a:ext cx="1006350" cy="2996150"/>
            </a:xfrm>
            <a:custGeom>
              <a:avLst/>
              <a:gdLst/>
              <a:ahLst/>
              <a:cxnLst/>
              <a:rect l="l" t="t" r="r" b="b"/>
              <a:pathLst>
                <a:path w="40254" h="119846" extrusionOk="0">
                  <a:moveTo>
                    <a:pt x="1" y="0"/>
                  </a:moveTo>
                  <a:cubicBezTo>
                    <a:pt x="16669" y="0"/>
                    <a:pt x="30207" y="13537"/>
                    <a:pt x="30207" y="30206"/>
                  </a:cubicBezTo>
                  <a:lnTo>
                    <a:pt x="30207" y="119845"/>
                  </a:lnTo>
                  <a:lnTo>
                    <a:pt x="40254" y="119845"/>
                  </a:lnTo>
                  <a:lnTo>
                    <a:pt x="40254" y="30206"/>
                  </a:lnTo>
                  <a:cubicBezTo>
                    <a:pt x="40254" y="13537"/>
                    <a:pt x="26716" y="0"/>
                    <a:pt x="10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0"/>
            <p:cNvSpPr/>
            <p:nvPr/>
          </p:nvSpPr>
          <p:spPr>
            <a:xfrm>
              <a:off x="3197550" y="2141475"/>
              <a:ext cx="468125" cy="857125"/>
            </a:xfrm>
            <a:custGeom>
              <a:avLst/>
              <a:gdLst/>
              <a:ahLst/>
              <a:cxnLst/>
              <a:rect l="l" t="t" r="r" b="b"/>
              <a:pathLst>
                <a:path w="18725" h="34285" extrusionOk="0">
                  <a:moveTo>
                    <a:pt x="0" y="1"/>
                  </a:moveTo>
                  <a:lnTo>
                    <a:pt x="0" y="34284"/>
                  </a:lnTo>
                  <a:lnTo>
                    <a:pt x="18724" y="34284"/>
                  </a:ln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0"/>
            <p:cNvSpPr/>
            <p:nvPr/>
          </p:nvSpPr>
          <p:spPr>
            <a:xfrm>
              <a:off x="2377975" y="2790625"/>
              <a:ext cx="2107275" cy="2666700"/>
            </a:xfrm>
            <a:custGeom>
              <a:avLst/>
              <a:gdLst/>
              <a:ahLst/>
              <a:cxnLst/>
              <a:rect l="l" t="t" r="r" b="b"/>
              <a:pathLst>
                <a:path w="84291" h="106668" extrusionOk="0">
                  <a:moveTo>
                    <a:pt x="33729" y="0"/>
                  </a:moveTo>
                  <a:cubicBezTo>
                    <a:pt x="15104" y="0"/>
                    <a:pt x="1" y="15103"/>
                    <a:pt x="1" y="33762"/>
                  </a:cubicBezTo>
                  <a:lnTo>
                    <a:pt x="1" y="103079"/>
                  </a:lnTo>
                  <a:cubicBezTo>
                    <a:pt x="1" y="105069"/>
                    <a:pt x="1599" y="106667"/>
                    <a:pt x="3589" y="106667"/>
                  </a:cubicBezTo>
                  <a:lnTo>
                    <a:pt x="80702" y="106667"/>
                  </a:lnTo>
                  <a:cubicBezTo>
                    <a:pt x="82692" y="106667"/>
                    <a:pt x="84290" y="105069"/>
                    <a:pt x="84290" y="103079"/>
                  </a:cubicBezTo>
                  <a:lnTo>
                    <a:pt x="84290" y="33762"/>
                  </a:lnTo>
                  <a:cubicBezTo>
                    <a:pt x="84290" y="15103"/>
                    <a:pt x="69187" y="0"/>
                    <a:pt x="505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0"/>
            <p:cNvSpPr/>
            <p:nvPr/>
          </p:nvSpPr>
          <p:spPr>
            <a:xfrm>
              <a:off x="3407950" y="2790625"/>
              <a:ext cx="1077300" cy="2666700"/>
            </a:xfrm>
            <a:custGeom>
              <a:avLst/>
              <a:gdLst/>
              <a:ahLst/>
              <a:cxnLst/>
              <a:rect l="l" t="t" r="r" b="b"/>
              <a:pathLst>
                <a:path w="43092" h="106668" extrusionOk="0">
                  <a:moveTo>
                    <a:pt x="0" y="0"/>
                  </a:moveTo>
                  <a:cubicBezTo>
                    <a:pt x="18626" y="0"/>
                    <a:pt x="33729" y="15103"/>
                    <a:pt x="33729" y="33762"/>
                  </a:cubicBezTo>
                  <a:lnTo>
                    <a:pt x="33729" y="106667"/>
                  </a:lnTo>
                  <a:lnTo>
                    <a:pt x="39503" y="106667"/>
                  </a:lnTo>
                  <a:cubicBezTo>
                    <a:pt x="41493" y="106667"/>
                    <a:pt x="43091" y="105069"/>
                    <a:pt x="43091" y="103079"/>
                  </a:cubicBezTo>
                  <a:lnTo>
                    <a:pt x="43091" y="33762"/>
                  </a:lnTo>
                  <a:cubicBezTo>
                    <a:pt x="43091" y="15103"/>
                    <a:pt x="27988" y="0"/>
                    <a:pt x="9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0"/>
            <p:cNvSpPr/>
            <p:nvPr/>
          </p:nvSpPr>
          <p:spPr>
            <a:xfrm>
              <a:off x="4103575" y="4044850"/>
              <a:ext cx="762500" cy="762525"/>
            </a:xfrm>
            <a:custGeom>
              <a:avLst/>
              <a:gdLst/>
              <a:ahLst/>
              <a:cxnLst/>
              <a:rect l="l" t="t" r="r" b="b"/>
              <a:pathLst>
                <a:path w="30500" h="30501" extrusionOk="0">
                  <a:moveTo>
                    <a:pt x="15266" y="1"/>
                  </a:moveTo>
                  <a:cubicBezTo>
                    <a:pt x="6850" y="1"/>
                    <a:pt x="0" y="6818"/>
                    <a:pt x="0" y="15234"/>
                  </a:cubicBezTo>
                  <a:cubicBezTo>
                    <a:pt x="0" y="23683"/>
                    <a:pt x="6850" y="30500"/>
                    <a:pt x="15266" y="30500"/>
                  </a:cubicBezTo>
                  <a:cubicBezTo>
                    <a:pt x="23682" y="30500"/>
                    <a:pt x="30500" y="23683"/>
                    <a:pt x="30500" y="15234"/>
                  </a:cubicBezTo>
                  <a:cubicBezTo>
                    <a:pt x="30500" y="6818"/>
                    <a:pt x="23682" y="1"/>
                    <a:pt x="15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0"/>
            <p:cNvSpPr/>
            <p:nvPr/>
          </p:nvSpPr>
          <p:spPr>
            <a:xfrm>
              <a:off x="3742300" y="3617525"/>
              <a:ext cx="1485050" cy="1617150"/>
            </a:xfrm>
            <a:custGeom>
              <a:avLst/>
              <a:gdLst/>
              <a:ahLst/>
              <a:cxnLst/>
              <a:rect l="l" t="t" r="r" b="b"/>
              <a:pathLst>
                <a:path w="59402" h="64686" extrusionOk="0">
                  <a:moveTo>
                    <a:pt x="29653" y="19647"/>
                  </a:moveTo>
                  <a:cubicBezTo>
                    <a:pt x="36961" y="19647"/>
                    <a:pt x="42846" y="25772"/>
                    <a:pt x="42374" y="33175"/>
                  </a:cubicBezTo>
                  <a:cubicBezTo>
                    <a:pt x="41982" y="39471"/>
                    <a:pt x="36861" y="44592"/>
                    <a:pt x="30533" y="45016"/>
                  </a:cubicBezTo>
                  <a:cubicBezTo>
                    <a:pt x="30270" y="45032"/>
                    <a:pt x="30009" y="45040"/>
                    <a:pt x="29749" y="45040"/>
                  </a:cubicBezTo>
                  <a:cubicBezTo>
                    <a:pt x="22443" y="45040"/>
                    <a:pt x="16588" y="38914"/>
                    <a:pt x="17061" y="31512"/>
                  </a:cubicBezTo>
                  <a:cubicBezTo>
                    <a:pt x="17452" y="25216"/>
                    <a:pt x="22574" y="20095"/>
                    <a:pt x="28869" y="19670"/>
                  </a:cubicBezTo>
                  <a:cubicBezTo>
                    <a:pt x="29132" y="19655"/>
                    <a:pt x="29393" y="19647"/>
                    <a:pt x="29653" y="19647"/>
                  </a:cubicBezTo>
                  <a:close/>
                  <a:moveTo>
                    <a:pt x="27858" y="1"/>
                  </a:moveTo>
                  <a:cubicBezTo>
                    <a:pt x="26357" y="1"/>
                    <a:pt x="24987" y="784"/>
                    <a:pt x="24204" y="2056"/>
                  </a:cubicBezTo>
                  <a:lnTo>
                    <a:pt x="22247" y="5285"/>
                  </a:lnTo>
                  <a:cubicBezTo>
                    <a:pt x="21888" y="5905"/>
                    <a:pt x="21367" y="6427"/>
                    <a:pt x="20747" y="6786"/>
                  </a:cubicBezTo>
                  <a:lnTo>
                    <a:pt x="12037" y="11809"/>
                  </a:lnTo>
                  <a:cubicBezTo>
                    <a:pt x="11418" y="12168"/>
                    <a:pt x="10732" y="12364"/>
                    <a:pt x="10015" y="12364"/>
                  </a:cubicBezTo>
                  <a:lnTo>
                    <a:pt x="6231" y="12462"/>
                  </a:lnTo>
                  <a:cubicBezTo>
                    <a:pt x="4730" y="12462"/>
                    <a:pt x="3360" y="13277"/>
                    <a:pt x="2610" y="14582"/>
                  </a:cubicBezTo>
                  <a:lnTo>
                    <a:pt x="783" y="17779"/>
                  </a:lnTo>
                  <a:cubicBezTo>
                    <a:pt x="33" y="19051"/>
                    <a:pt x="1" y="20649"/>
                    <a:pt x="751" y="21954"/>
                  </a:cubicBezTo>
                  <a:lnTo>
                    <a:pt x="2545" y="25281"/>
                  </a:lnTo>
                  <a:cubicBezTo>
                    <a:pt x="2904" y="25901"/>
                    <a:pt x="3067" y="26619"/>
                    <a:pt x="3067" y="27336"/>
                  </a:cubicBezTo>
                  <a:lnTo>
                    <a:pt x="3067" y="37350"/>
                  </a:lnTo>
                  <a:cubicBezTo>
                    <a:pt x="3067" y="38068"/>
                    <a:pt x="2904" y="38786"/>
                    <a:pt x="2545" y="39406"/>
                  </a:cubicBezTo>
                  <a:lnTo>
                    <a:pt x="751" y="42733"/>
                  </a:lnTo>
                  <a:cubicBezTo>
                    <a:pt x="1" y="44038"/>
                    <a:pt x="33" y="45636"/>
                    <a:pt x="783" y="46908"/>
                  </a:cubicBezTo>
                  <a:lnTo>
                    <a:pt x="2610" y="50105"/>
                  </a:lnTo>
                  <a:cubicBezTo>
                    <a:pt x="3360" y="51410"/>
                    <a:pt x="4730" y="52225"/>
                    <a:pt x="6231" y="52225"/>
                  </a:cubicBezTo>
                  <a:lnTo>
                    <a:pt x="10015" y="52323"/>
                  </a:lnTo>
                  <a:cubicBezTo>
                    <a:pt x="10732" y="52323"/>
                    <a:pt x="11418" y="52519"/>
                    <a:pt x="12037" y="52878"/>
                  </a:cubicBezTo>
                  <a:lnTo>
                    <a:pt x="20747" y="57901"/>
                  </a:lnTo>
                  <a:cubicBezTo>
                    <a:pt x="21367" y="58260"/>
                    <a:pt x="21888" y="58782"/>
                    <a:pt x="22247" y="59401"/>
                  </a:cubicBezTo>
                  <a:lnTo>
                    <a:pt x="24204" y="62631"/>
                  </a:lnTo>
                  <a:cubicBezTo>
                    <a:pt x="24987" y="63903"/>
                    <a:pt x="26357" y="64686"/>
                    <a:pt x="27858" y="64686"/>
                  </a:cubicBezTo>
                  <a:lnTo>
                    <a:pt x="31544" y="64686"/>
                  </a:lnTo>
                  <a:cubicBezTo>
                    <a:pt x="33044" y="64686"/>
                    <a:pt x="34415" y="63903"/>
                    <a:pt x="35197" y="62631"/>
                  </a:cubicBezTo>
                  <a:lnTo>
                    <a:pt x="37155" y="59401"/>
                  </a:lnTo>
                  <a:cubicBezTo>
                    <a:pt x="37513" y="58782"/>
                    <a:pt x="38035" y="58260"/>
                    <a:pt x="38655" y="57901"/>
                  </a:cubicBezTo>
                  <a:lnTo>
                    <a:pt x="47365" y="52878"/>
                  </a:lnTo>
                  <a:cubicBezTo>
                    <a:pt x="47984" y="52519"/>
                    <a:pt x="48702" y="52323"/>
                    <a:pt x="49420" y="52323"/>
                  </a:cubicBezTo>
                  <a:lnTo>
                    <a:pt x="53204" y="52225"/>
                  </a:lnTo>
                  <a:cubicBezTo>
                    <a:pt x="54671" y="52225"/>
                    <a:pt x="56041" y="51410"/>
                    <a:pt x="56792" y="50105"/>
                  </a:cubicBezTo>
                  <a:lnTo>
                    <a:pt x="58651" y="46908"/>
                  </a:lnTo>
                  <a:cubicBezTo>
                    <a:pt x="59369" y="45636"/>
                    <a:pt x="59401" y="44038"/>
                    <a:pt x="58684" y="42733"/>
                  </a:cubicBezTo>
                  <a:lnTo>
                    <a:pt x="56857" y="39406"/>
                  </a:lnTo>
                  <a:cubicBezTo>
                    <a:pt x="56531" y="38786"/>
                    <a:pt x="56335" y="38068"/>
                    <a:pt x="56335" y="37350"/>
                  </a:cubicBezTo>
                  <a:lnTo>
                    <a:pt x="56335" y="27336"/>
                  </a:lnTo>
                  <a:cubicBezTo>
                    <a:pt x="56335" y="26619"/>
                    <a:pt x="56531" y="25901"/>
                    <a:pt x="56857" y="25281"/>
                  </a:cubicBezTo>
                  <a:lnTo>
                    <a:pt x="58684" y="21954"/>
                  </a:lnTo>
                  <a:cubicBezTo>
                    <a:pt x="59401" y="20649"/>
                    <a:pt x="59369" y="19051"/>
                    <a:pt x="58651" y="17779"/>
                  </a:cubicBezTo>
                  <a:lnTo>
                    <a:pt x="56792" y="14582"/>
                  </a:lnTo>
                  <a:cubicBezTo>
                    <a:pt x="56041" y="13277"/>
                    <a:pt x="54671" y="12462"/>
                    <a:pt x="53204" y="12462"/>
                  </a:cubicBezTo>
                  <a:lnTo>
                    <a:pt x="49420" y="12364"/>
                  </a:lnTo>
                  <a:cubicBezTo>
                    <a:pt x="48702" y="12364"/>
                    <a:pt x="47984" y="12168"/>
                    <a:pt x="47365" y="11809"/>
                  </a:cubicBezTo>
                  <a:lnTo>
                    <a:pt x="38655" y="6786"/>
                  </a:lnTo>
                  <a:cubicBezTo>
                    <a:pt x="38035" y="6427"/>
                    <a:pt x="37513" y="5905"/>
                    <a:pt x="37155" y="5285"/>
                  </a:cubicBezTo>
                  <a:lnTo>
                    <a:pt x="35197" y="2056"/>
                  </a:lnTo>
                  <a:cubicBezTo>
                    <a:pt x="34415" y="784"/>
                    <a:pt x="33044" y="1"/>
                    <a:pt x="3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0"/>
            <p:cNvSpPr/>
            <p:nvPr/>
          </p:nvSpPr>
          <p:spPr>
            <a:xfrm>
              <a:off x="4371875" y="3617525"/>
              <a:ext cx="855475" cy="1617150"/>
            </a:xfrm>
            <a:custGeom>
              <a:avLst/>
              <a:gdLst/>
              <a:ahLst/>
              <a:cxnLst/>
              <a:rect l="l" t="t" r="r" b="b"/>
              <a:pathLst>
                <a:path w="34219" h="64686" extrusionOk="0">
                  <a:moveTo>
                    <a:pt x="2675" y="1"/>
                  </a:moveTo>
                  <a:cubicBezTo>
                    <a:pt x="1696" y="1"/>
                    <a:pt x="750" y="360"/>
                    <a:pt x="0" y="947"/>
                  </a:cubicBezTo>
                  <a:cubicBezTo>
                    <a:pt x="392" y="1273"/>
                    <a:pt x="718" y="1632"/>
                    <a:pt x="979" y="2056"/>
                  </a:cubicBezTo>
                  <a:lnTo>
                    <a:pt x="2936" y="5285"/>
                  </a:lnTo>
                  <a:cubicBezTo>
                    <a:pt x="3295" y="5905"/>
                    <a:pt x="3817" y="6427"/>
                    <a:pt x="4436" y="6786"/>
                  </a:cubicBezTo>
                  <a:lnTo>
                    <a:pt x="13146" y="11809"/>
                  </a:lnTo>
                  <a:cubicBezTo>
                    <a:pt x="13766" y="12168"/>
                    <a:pt x="14483" y="12364"/>
                    <a:pt x="15201" y="12364"/>
                  </a:cubicBezTo>
                  <a:lnTo>
                    <a:pt x="18952" y="12462"/>
                  </a:lnTo>
                  <a:cubicBezTo>
                    <a:pt x="20453" y="12462"/>
                    <a:pt x="21823" y="13277"/>
                    <a:pt x="22573" y="14582"/>
                  </a:cubicBezTo>
                  <a:lnTo>
                    <a:pt x="24400" y="17779"/>
                  </a:lnTo>
                  <a:cubicBezTo>
                    <a:pt x="25150" y="19051"/>
                    <a:pt x="25183" y="20649"/>
                    <a:pt x="24465" y="21954"/>
                  </a:cubicBezTo>
                  <a:lnTo>
                    <a:pt x="22638" y="25281"/>
                  </a:lnTo>
                  <a:cubicBezTo>
                    <a:pt x="22279" y="25901"/>
                    <a:pt x="22116" y="26619"/>
                    <a:pt x="22116" y="27336"/>
                  </a:cubicBezTo>
                  <a:lnTo>
                    <a:pt x="22116" y="37350"/>
                  </a:lnTo>
                  <a:cubicBezTo>
                    <a:pt x="22116" y="38068"/>
                    <a:pt x="22279" y="38786"/>
                    <a:pt x="22638" y="39406"/>
                  </a:cubicBezTo>
                  <a:lnTo>
                    <a:pt x="24465" y="42733"/>
                  </a:lnTo>
                  <a:cubicBezTo>
                    <a:pt x="25183" y="44038"/>
                    <a:pt x="25150" y="45636"/>
                    <a:pt x="24400" y="46908"/>
                  </a:cubicBezTo>
                  <a:lnTo>
                    <a:pt x="22573" y="50105"/>
                  </a:lnTo>
                  <a:cubicBezTo>
                    <a:pt x="21823" y="51410"/>
                    <a:pt x="20453" y="52225"/>
                    <a:pt x="18952" y="52225"/>
                  </a:cubicBezTo>
                  <a:lnTo>
                    <a:pt x="15201" y="52323"/>
                  </a:lnTo>
                  <a:cubicBezTo>
                    <a:pt x="14483" y="52323"/>
                    <a:pt x="13766" y="52519"/>
                    <a:pt x="13146" y="52878"/>
                  </a:cubicBezTo>
                  <a:lnTo>
                    <a:pt x="4436" y="57901"/>
                  </a:lnTo>
                  <a:cubicBezTo>
                    <a:pt x="3817" y="58260"/>
                    <a:pt x="3295" y="58782"/>
                    <a:pt x="2936" y="59401"/>
                  </a:cubicBezTo>
                  <a:lnTo>
                    <a:pt x="979" y="62631"/>
                  </a:lnTo>
                  <a:cubicBezTo>
                    <a:pt x="718" y="63055"/>
                    <a:pt x="392" y="63414"/>
                    <a:pt x="0" y="63740"/>
                  </a:cubicBezTo>
                  <a:cubicBezTo>
                    <a:pt x="750" y="64327"/>
                    <a:pt x="1696" y="64686"/>
                    <a:pt x="2675" y="64686"/>
                  </a:cubicBezTo>
                  <a:lnTo>
                    <a:pt x="6361" y="64686"/>
                  </a:lnTo>
                  <a:cubicBezTo>
                    <a:pt x="7861" y="64686"/>
                    <a:pt x="9232" y="63903"/>
                    <a:pt x="10014" y="62631"/>
                  </a:cubicBezTo>
                  <a:lnTo>
                    <a:pt x="11972" y="59401"/>
                  </a:lnTo>
                  <a:cubicBezTo>
                    <a:pt x="12330" y="58782"/>
                    <a:pt x="12852" y="58260"/>
                    <a:pt x="13472" y="57901"/>
                  </a:cubicBezTo>
                  <a:lnTo>
                    <a:pt x="22182" y="52878"/>
                  </a:lnTo>
                  <a:cubicBezTo>
                    <a:pt x="22801" y="52519"/>
                    <a:pt x="23519" y="52323"/>
                    <a:pt x="24237" y="52323"/>
                  </a:cubicBezTo>
                  <a:lnTo>
                    <a:pt x="28021" y="52225"/>
                  </a:lnTo>
                  <a:cubicBezTo>
                    <a:pt x="29488" y="52225"/>
                    <a:pt x="30858" y="51410"/>
                    <a:pt x="31609" y="50105"/>
                  </a:cubicBezTo>
                  <a:lnTo>
                    <a:pt x="33468" y="46908"/>
                  </a:lnTo>
                  <a:cubicBezTo>
                    <a:pt x="34186" y="45636"/>
                    <a:pt x="34218" y="44038"/>
                    <a:pt x="33501" y="42733"/>
                  </a:cubicBezTo>
                  <a:lnTo>
                    <a:pt x="31674" y="39406"/>
                  </a:lnTo>
                  <a:cubicBezTo>
                    <a:pt x="31348" y="38786"/>
                    <a:pt x="31152" y="38068"/>
                    <a:pt x="31152" y="37350"/>
                  </a:cubicBezTo>
                  <a:lnTo>
                    <a:pt x="31152" y="27336"/>
                  </a:lnTo>
                  <a:cubicBezTo>
                    <a:pt x="31152" y="26619"/>
                    <a:pt x="31348" y="25901"/>
                    <a:pt x="31674" y="25281"/>
                  </a:cubicBezTo>
                  <a:lnTo>
                    <a:pt x="33501" y="21954"/>
                  </a:lnTo>
                  <a:cubicBezTo>
                    <a:pt x="34218" y="20649"/>
                    <a:pt x="34186" y="19051"/>
                    <a:pt x="33468" y="17779"/>
                  </a:cubicBezTo>
                  <a:lnTo>
                    <a:pt x="31609" y="14582"/>
                  </a:lnTo>
                  <a:cubicBezTo>
                    <a:pt x="30858" y="13277"/>
                    <a:pt x="29488" y="12462"/>
                    <a:pt x="28021" y="12462"/>
                  </a:cubicBezTo>
                  <a:lnTo>
                    <a:pt x="24237" y="12364"/>
                  </a:lnTo>
                  <a:cubicBezTo>
                    <a:pt x="23519" y="12364"/>
                    <a:pt x="22801" y="12168"/>
                    <a:pt x="22182" y="11809"/>
                  </a:cubicBezTo>
                  <a:lnTo>
                    <a:pt x="13472" y="6786"/>
                  </a:lnTo>
                  <a:cubicBezTo>
                    <a:pt x="12852" y="6427"/>
                    <a:pt x="12330" y="5905"/>
                    <a:pt x="11972" y="5285"/>
                  </a:cubicBezTo>
                  <a:lnTo>
                    <a:pt x="10014" y="2056"/>
                  </a:lnTo>
                  <a:cubicBezTo>
                    <a:pt x="9232" y="784"/>
                    <a:pt x="7861" y="1"/>
                    <a:pt x="6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0"/>
            <p:cNvSpPr/>
            <p:nvPr/>
          </p:nvSpPr>
          <p:spPr>
            <a:xfrm>
              <a:off x="2814275" y="992075"/>
              <a:ext cx="1233850" cy="1407950"/>
            </a:xfrm>
            <a:custGeom>
              <a:avLst/>
              <a:gdLst/>
              <a:ahLst/>
              <a:cxnLst/>
              <a:rect l="l" t="t" r="r" b="b"/>
              <a:pathLst>
                <a:path w="49354" h="56318" extrusionOk="0">
                  <a:moveTo>
                    <a:pt x="732" y="0"/>
                  </a:moveTo>
                  <a:cubicBezTo>
                    <a:pt x="626" y="0"/>
                    <a:pt x="520" y="26"/>
                    <a:pt x="424" y="81"/>
                  </a:cubicBezTo>
                  <a:cubicBezTo>
                    <a:pt x="163" y="178"/>
                    <a:pt x="0" y="439"/>
                    <a:pt x="0" y="700"/>
                  </a:cubicBezTo>
                  <a:lnTo>
                    <a:pt x="0" y="31624"/>
                  </a:lnTo>
                  <a:cubicBezTo>
                    <a:pt x="0" y="45259"/>
                    <a:pt x="11058" y="56317"/>
                    <a:pt x="24693" y="56317"/>
                  </a:cubicBezTo>
                  <a:cubicBezTo>
                    <a:pt x="38328" y="56317"/>
                    <a:pt x="49354" y="45259"/>
                    <a:pt x="49354" y="31624"/>
                  </a:cubicBezTo>
                  <a:lnTo>
                    <a:pt x="49354" y="896"/>
                  </a:lnTo>
                  <a:cubicBezTo>
                    <a:pt x="49354" y="635"/>
                    <a:pt x="49191" y="374"/>
                    <a:pt x="48930" y="244"/>
                  </a:cubicBezTo>
                  <a:cubicBezTo>
                    <a:pt x="48848" y="209"/>
                    <a:pt x="48753" y="190"/>
                    <a:pt x="48657" y="190"/>
                  </a:cubicBezTo>
                  <a:cubicBezTo>
                    <a:pt x="48484" y="190"/>
                    <a:pt x="48305" y="249"/>
                    <a:pt x="48180" y="374"/>
                  </a:cubicBezTo>
                  <a:cubicBezTo>
                    <a:pt x="45702" y="2516"/>
                    <a:pt x="42740" y="3397"/>
                    <a:pt x="39767" y="3397"/>
                  </a:cubicBezTo>
                  <a:cubicBezTo>
                    <a:pt x="36673" y="3397"/>
                    <a:pt x="33568" y="2442"/>
                    <a:pt x="30989" y="961"/>
                  </a:cubicBezTo>
                  <a:cubicBezTo>
                    <a:pt x="30881" y="900"/>
                    <a:pt x="30759" y="867"/>
                    <a:pt x="30636" y="867"/>
                  </a:cubicBezTo>
                  <a:cubicBezTo>
                    <a:pt x="30498" y="867"/>
                    <a:pt x="30359" y="908"/>
                    <a:pt x="30239" y="994"/>
                  </a:cubicBezTo>
                  <a:cubicBezTo>
                    <a:pt x="27238" y="3121"/>
                    <a:pt x="21969" y="4448"/>
                    <a:pt x="16414" y="4448"/>
                  </a:cubicBezTo>
                  <a:cubicBezTo>
                    <a:pt x="10980" y="4448"/>
                    <a:pt x="5271" y="3178"/>
                    <a:pt x="1142" y="146"/>
                  </a:cubicBezTo>
                  <a:cubicBezTo>
                    <a:pt x="1028" y="51"/>
                    <a:pt x="881" y="0"/>
                    <a:pt x="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0"/>
            <p:cNvSpPr/>
            <p:nvPr/>
          </p:nvSpPr>
          <p:spPr>
            <a:xfrm>
              <a:off x="3333750" y="996825"/>
              <a:ext cx="714375" cy="1403200"/>
            </a:xfrm>
            <a:custGeom>
              <a:avLst/>
              <a:gdLst/>
              <a:ahLst/>
              <a:cxnLst/>
              <a:rect l="l" t="t" r="r" b="b"/>
              <a:pathLst>
                <a:path w="28575" h="56128" extrusionOk="0">
                  <a:moveTo>
                    <a:pt x="27878" y="0"/>
                  </a:moveTo>
                  <a:cubicBezTo>
                    <a:pt x="27705" y="0"/>
                    <a:pt x="27526" y="59"/>
                    <a:pt x="27401" y="184"/>
                  </a:cubicBezTo>
                  <a:cubicBezTo>
                    <a:pt x="25411" y="1880"/>
                    <a:pt x="23127" y="2794"/>
                    <a:pt x="20779" y="3087"/>
                  </a:cubicBezTo>
                  <a:lnTo>
                    <a:pt x="20779" y="31434"/>
                  </a:lnTo>
                  <a:cubicBezTo>
                    <a:pt x="20779" y="43732"/>
                    <a:pt x="11776" y="53942"/>
                    <a:pt x="0" y="55801"/>
                  </a:cubicBezTo>
                  <a:cubicBezTo>
                    <a:pt x="1272" y="55997"/>
                    <a:pt x="2577" y="56127"/>
                    <a:pt x="3914" y="56127"/>
                  </a:cubicBezTo>
                  <a:cubicBezTo>
                    <a:pt x="17549" y="56127"/>
                    <a:pt x="28575" y="45069"/>
                    <a:pt x="28575" y="31434"/>
                  </a:cubicBezTo>
                  <a:lnTo>
                    <a:pt x="28575" y="706"/>
                  </a:lnTo>
                  <a:cubicBezTo>
                    <a:pt x="28575" y="445"/>
                    <a:pt x="28412" y="184"/>
                    <a:pt x="28151" y="54"/>
                  </a:cubicBezTo>
                  <a:cubicBezTo>
                    <a:pt x="28069" y="19"/>
                    <a:pt x="27974" y="0"/>
                    <a:pt x="27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0"/>
            <p:cNvSpPr/>
            <p:nvPr/>
          </p:nvSpPr>
          <p:spPr>
            <a:xfrm>
              <a:off x="3441375" y="2709925"/>
              <a:ext cx="315625" cy="708650"/>
            </a:xfrm>
            <a:custGeom>
              <a:avLst/>
              <a:gdLst/>
              <a:ahLst/>
              <a:cxnLst/>
              <a:rect l="l" t="t" r="r" b="b"/>
              <a:pathLst>
                <a:path w="12625" h="28346" extrusionOk="0">
                  <a:moveTo>
                    <a:pt x="9169" y="0"/>
                  </a:moveTo>
                  <a:cubicBezTo>
                    <a:pt x="7752" y="0"/>
                    <a:pt x="6460" y="945"/>
                    <a:pt x="6101" y="2380"/>
                  </a:cubicBezTo>
                  <a:lnTo>
                    <a:pt x="425" y="24398"/>
                  </a:lnTo>
                  <a:cubicBezTo>
                    <a:pt x="1" y="26095"/>
                    <a:pt x="1012" y="27791"/>
                    <a:pt x="2708" y="28248"/>
                  </a:cubicBezTo>
                  <a:cubicBezTo>
                    <a:pt x="2969" y="28313"/>
                    <a:pt x="3230" y="28345"/>
                    <a:pt x="3491" y="28345"/>
                  </a:cubicBezTo>
                  <a:cubicBezTo>
                    <a:pt x="4894" y="28345"/>
                    <a:pt x="6166" y="27399"/>
                    <a:pt x="6525" y="25964"/>
                  </a:cubicBezTo>
                  <a:lnTo>
                    <a:pt x="12201" y="3946"/>
                  </a:lnTo>
                  <a:cubicBezTo>
                    <a:pt x="12625" y="2250"/>
                    <a:pt x="11614" y="521"/>
                    <a:pt x="9950" y="97"/>
                  </a:cubicBezTo>
                  <a:cubicBezTo>
                    <a:pt x="9689" y="31"/>
                    <a:pt x="9427" y="0"/>
                    <a:pt x="9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0"/>
            <p:cNvSpPr/>
            <p:nvPr/>
          </p:nvSpPr>
          <p:spPr>
            <a:xfrm>
              <a:off x="3105400" y="2709925"/>
              <a:ext cx="316425" cy="708650"/>
            </a:xfrm>
            <a:custGeom>
              <a:avLst/>
              <a:gdLst/>
              <a:ahLst/>
              <a:cxnLst/>
              <a:rect l="l" t="t" r="r" b="b"/>
              <a:pathLst>
                <a:path w="12657" h="28346" extrusionOk="0">
                  <a:moveTo>
                    <a:pt x="3487" y="0"/>
                  </a:moveTo>
                  <a:cubicBezTo>
                    <a:pt x="3230" y="0"/>
                    <a:pt x="2969" y="31"/>
                    <a:pt x="2708" y="97"/>
                  </a:cubicBezTo>
                  <a:cubicBezTo>
                    <a:pt x="1012" y="521"/>
                    <a:pt x="0" y="2250"/>
                    <a:pt x="457" y="3946"/>
                  </a:cubicBezTo>
                  <a:lnTo>
                    <a:pt x="6133" y="25964"/>
                  </a:lnTo>
                  <a:cubicBezTo>
                    <a:pt x="6492" y="27399"/>
                    <a:pt x="7764" y="28345"/>
                    <a:pt x="9167" y="28345"/>
                  </a:cubicBezTo>
                  <a:cubicBezTo>
                    <a:pt x="9428" y="28345"/>
                    <a:pt x="9689" y="28313"/>
                    <a:pt x="9950" y="28248"/>
                  </a:cubicBezTo>
                  <a:cubicBezTo>
                    <a:pt x="11646" y="27791"/>
                    <a:pt x="12657" y="26095"/>
                    <a:pt x="12233" y="24398"/>
                  </a:cubicBezTo>
                  <a:lnTo>
                    <a:pt x="6557" y="2380"/>
                  </a:lnTo>
                  <a:cubicBezTo>
                    <a:pt x="6171" y="945"/>
                    <a:pt x="4897" y="0"/>
                    <a:pt x="3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0"/>
            <p:cNvSpPr/>
            <p:nvPr/>
          </p:nvSpPr>
          <p:spPr>
            <a:xfrm>
              <a:off x="3205700" y="3234250"/>
              <a:ext cx="451825" cy="610025"/>
            </a:xfrm>
            <a:custGeom>
              <a:avLst/>
              <a:gdLst/>
              <a:ahLst/>
              <a:cxnLst/>
              <a:rect l="l" t="t" r="r" b="b"/>
              <a:pathLst>
                <a:path w="18073" h="24401" extrusionOk="0">
                  <a:moveTo>
                    <a:pt x="1795" y="0"/>
                  </a:moveTo>
                  <a:cubicBezTo>
                    <a:pt x="816" y="0"/>
                    <a:pt x="1" y="816"/>
                    <a:pt x="1" y="1827"/>
                  </a:cubicBezTo>
                  <a:lnTo>
                    <a:pt x="1" y="22606"/>
                  </a:lnTo>
                  <a:cubicBezTo>
                    <a:pt x="1" y="23617"/>
                    <a:pt x="816" y="24400"/>
                    <a:pt x="1795" y="24400"/>
                  </a:cubicBezTo>
                  <a:lnTo>
                    <a:pt x="16245" y="24400"/>
                  </a:lnTo>
                  <a:cubicBezTo>
                    <a:pt x="17257" y="24400"/>
                    <a:pt x="18072" y="23617"/>
                    <a:pt x="18072" y="22606"/>
                  </a:cubicBezTo>
                  <a:lnTo>
                    <a:pt x="18072" y="1827"/>
                  </a:lnTo>
                  <a:cubicBezTo>
                    <a:pt x="18072" y="816"/>
                    <a:pt x="17257" y="0"/>
                    <a:pt x="162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50"/>
          <p:cNvGrpSpPr/>
          <p:nvPr/>
        </p:nvGrpSpPr>
        <p:grpSpPr>
          <a:xfrm>
            <a:off x="1670864" y="1206239"/>
            <a:ext cx="524775" cy="572563"/>
            <a:chOff x="1408350" y="237975"/>
            <a:chExt cx="4783725" cy="5219350"/>
          </a:xfrm>
        </p:grpSpPr>
        <p:sp>
          <p:nvSpPr>
            <p:cNvPr id="1957" name="Google Shape;1957;p50"/>
            <p:cNvSpPr/>
            <p:nvPr/>
          </p:nvSpPr>
          <p:spPr>
            <a:xfrm>
              <a:off x="2359225" y="237975"/>
              <a:ext cx="2878725" cy="3324950"/>
            </a:xfrm>
            <a:custGeom>
              <a:avLst/>
              <a:gdLst/>
              <a:ahLst/>
              <a:cxnLst/>
              <a:rect l="l" t="t" r="r" b="b"/>
              <a:pathLst>
                <a:path w="115149" h="132998" extrusionOk="0">
                  <a:moveTo>
                    <a:pt x="57660" y="0"/>
                  </a:moveTo>
                  <a:cubicBezTo>
                    <a:pt x="57382" y="0"/>
                    <a:pt x="57103" y="2"/>
                    <a:pt x="56824" y="6"/>
                  </a:cubicBezTo>
                  <a:cubicBezTo>
                    <a:pt x="25705" y="463"/>
                    <a:pt x="359" y="25939"/>
                    <a:pt x="131" y="57058"/>
                  </a:cubicBezTo>
                  <a:cubicBezTo>
                    <a:pt x="0" y="73662"/>
                    <a:pt x="6916" y="88634"/>
                    <a:pt x="18039" y="99203"/>
                  </a:cubicBezTo>
                  <a:cubicBezTo>
                    <a:pt x="22443" y="103411"/>
                    <a:pt x="24889" y="109250"/>
                    <a:pt x="24889" y="115350"/>
                  </a:cubicBezTo>
                  <a:lnTo>
                    <a:pt x="24889" y="132997"/>
                  </a:lnTo>
                  <a:lnTo>
                    <a:pt x="90390" y="132997"/>
                  </a:lnTo>
                  <a:lnTo>
                    <a:pt x="90390" y="115350"/>
                  </a:lnTo>
                  <a:cubicBezTo>
                    <a:pt x="90390" y="109185"/>
                    <a:pt x="92934" y="103346"/>
                    <a:pt x="97371" y="99073"/>
                  </a:cubicBezTo>
                  <a:cubicBezTo>
                    <a:pt x="108331" y="88602"/>
                    <a:pt x="115148" y="73857"/>
                    <a:pt x="115148" y="57515"/>
                  </a:cubicBezTo>
                  <a:cubicBezTo>
                    <a:pt x="115148" y="25760"/>
                    <a:pt x="89407" y="0"/>
                    <a:pt x="57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0"/>
            <p:cNvSpPr/>
            <p:nvPr/>
          </p:nvSpPr>
          <p:spPr>
            <a:xfrm>
              <a:off x="3627325" y="237975"/>
              <a:ext cx="1610625" cy="3324950"/>
            </a:xfrm>
            <a:custGeom>
              <a:avLst/>
              <a:gdLst/>
              <a:ahLst/>
              <a:cxnLst/>
              <a:rect l="l" t="t" r="r" b="b"/>
              <a:pathLst>
                <a:path w="64425" h="132998" extrusionOk="0">
                  <a:moveTo>
                    <a:pt x="6936" y="0"/>
                  </a:moveTo>
                  <a:cubicBezTo>
                    <a:pt x="6658" y="0"/>
                    <a:pt x="6379" y="2"/>
                    <a:pt x="6100" y="6"/>
                  </a:cubicBezTo>
                  <a:cubicBezTo>
                    <a:pt x="4045" y="39"/>
                    <a:pt x="1990" y="169"/>
                    <a:pt x="0" y="430"/>
                  </a:cubicBezTo>
                  <a:cubicBezTo>
                    <a:pt x="28477" y="3855"/>
                    <a:pt x="50561" y="28092"/>
                    <a:pt x="50561" y="57515"/>
                  </a:cubicBezTo>
                  <a:cubicBezTo>
                    <a:pt x="50561" y="73857"/>
                    <a:pt x="43743" y="88602"/>
                    <a:pt x="32783" y="99073"/>
                  </a:cubicBezTo>
                  <a:cubicBezTo>
                    <a:pt x="28347" y="103346"/>
                    <a:pt x="25802" y="109185"/>
                    <a:pt x="25802" y="115350"/>
                  </a:cubicBezTo>
                  <a:lnTo>
                    <a:pt x="25802" y="132997"/>
                  </a:lnTo>
                  <a:lnTo>
                    <a:pt x="39666" y="132997"/>
                  </a:lnTo>
                  <a:lnTo>
                    <a:pt x="39666" y="115350"/>
                  </a:lnTo>
                  <a:cubicBezTo>
                    <a:pt x="39666" y="109185"/>
                    <a:pt x="42210" y="103346"/>
                    <a:pt x="46647" y="99073"/>
                  </a:cubicBezTo>
                  <a:cubicBezTo>
                    <a:pt x="57607" y="88602"/>
                    <a:pt x="64424" y="73857"/>
                    <a:pt x="64424" y="57515"/>
                  </a:cubicBezTo>
                  <a:cubicBezTo>
                    <a:pt x="64424" y="25760"/>
                    <a:pt x="38683" y="0"/>
                    <a:pt x="6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0"/>
            <p:cNvSpPr/>
            <p:nvPr/>
          </p:nvSpPr>
          <p:spPr>
            <a:xfrm>
              <a:off x="3721100" y="2079500"/>
              <a:ext cx="158225" cy="1667725"/>
            </a:xfrm>
            <a:custGeom>
              <a:avLst/>
              <a:gdLst/>
              <a:ahLst/>
              <a:cxnLst/>
              <a:rect l="l" t="t" r="r" b="b"/>
              <a:pathLst>
                <a:path w="6329" h="66709" extrusionOk="0">
                  <a:moveTo>
                    <a:pt x="3165" y="1"/>
                  </a:moveTo>
                  <a:cubicBezTo>
                    <a:pt x="1436" y="1"/>
                    <a:pt x="0" y="1403"/>
                    <a:pt x="0" y="3132"/>
                  </a:cubicBezTo>
                  <a:lnTo>
                    <a:pt x="0" y="63544"/>
                  </a:lnTo>
                  <a:cubicBezTo>
                    <a:pt x="0" y="65273"/>
                    <a:pt x="1436" y="66708"/>
                    <a:pt x="3165" y="66708"/>
                  </a:cubicBezTo>
                  <a:cubicBezTo>
                    <a:pt x="4893" y="66708"/>
                    <a:pt x="6329" y="65273"/>
                    <a:pt x="6329" y="63544"/>
                  </a:cubicBezTo>
                  <a:lnTo>
                    <a:pt x="6329" y="3132"/>
                  </a:lnTo>
                  <a:cubicBezTo>
                    <a:pt x="6329" y="1403"/>
                    <a:pt x="4893" y="1"/>
                    <a:pt x="3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0"/>
            <p:cNvSpPr/>
            <p:nvPr/>
          </p:nvSpPr>
          <p:spPr>
            <a:xfrm>
              <a:off x="2798775" y="1088675"/>
              <a:ext cx="2003700" cy="1174350"/>
            </a:xfrm>
            <a:custGeom>
              <a:avLst/>
              <a:gdLst/>
              <a:ahLst/>
              <a:cxnLst/>
              <a:rect l="l" t="t" r="r" b="b"/>
              <a:pathLst>
                <a:path w="80148" h="46974" extrusionOk="0">
                  <a:moveTo>
                    <a:pt x="32327" y="1"/>
                  </a:moveTo>
                  <a:cubicBezTo>
                    <a:pt x="27238" y="1"/>
                    <a:pt x="22997" y="3654"/>
                    <a:pt x="22084" y="8449"/>
                  </a:cubicBezTo>
                  <a:cubicBezTo>
                    <a:pt x="22019" y="8743"/>
                    <a:pt x="21856" y="8971"/>
                    <a:pt x="21595" y="9101"/>
                  </a:cubicBezTo>
                  <a:lnTo>
                    <a:pt x="21562" y="9101"/>
                  </a:lnTo>
                  <a:cubicBezTo>
                    <a:pt x="21424" y="9188"/>
                    <a:pt x="21268" y="9228"/>
                    <a:pt x="21114" y="9228"/>
                  </a:cubicBezTo>
                  <a:cubicBezTo>
                    <a:pt x="20975" y="9228"/>
                    <a:pt x="20837" y="9196"/>
                    <a:pt x="20714" y="9134"/>
                  </a:cubicBezTo>
                  <a:cubicBezTo>
                    <a:pt x="19307" y="8517"/>
                    <a:pt x="17768" y="8180"/>
                    <a:pt x="16184" y="8180"/>
                  </a:cubicBezTo>
                  <a:cubicBezTo>
                    <a:pt x="15675" y="8180"/>
                    <a:pt x="15162" y="8215"/>
                    <a:pt x="14647" y="8286"/>
                  </a:cubicBezTo>
                  <a:cubicBezTo>
                    <a:pt x="9688" y="8971"/>
                    <a:pt x="5807" y="13081"/>
                    <a:pt x="5350" y="18072"/>
                  </a:cubicBezTo>
                  <a:cubicBezTo>
                    <a:pt x="5220" y="19670"/>
                    <a:pt x="5415" y="21236"/>
                    <a:pt x="5937" y="22671"/>
                  </a:cubicBezTo>
                  <a:cubicBezTo>
                    <a:pt x="6035" y="22965"/>
                    <a:pt x="5937" y="23291"/>
                    <a:pt x="5709" y="23454"/>
                  </a:cubicBezTo>
                  <a:cubicBezTo>
                    <a:pt x="2055" y="26357"/>
                    <a:pt x="0" y="31120"/>
                    <a:pt x="881" y="36111"/>
                  </a:cubicBezTo>
                  <a:cubicBezTo>
                    <a:pt x="2023" y="42439"/>
                    <a:pt x="7666" y="46973"/>
                    <a:pt x="14125" y="46973"/>
                  </a:cubicBezTo>
                  <a:lnTo>
                    <a:pt x="65990" y="46973"/>
                  </a:lnTo>
                  <a:cubicBezTo>
                    <a:pt x="72449" y="46973"/>
                    <a:pt x="78092" y="42439"/>
                    <a:pt x="79234" y="36111"/>
                  </a:cubicBezTo>
                  <a:cubicBezTo>
                    <a:pt x="80147" y="30924"/>
                    <a:pt x="77897" y="25999"/>
                    <a:pt x="74015" y="23161"/>
                  </a:cubicBezTo>
                  <a:cubicBezTo>
                    <a:pt x="74635" y="21595"/>
                    <a:pt x="74928" y="19833"/>
                    <a:pt x="74765" y="18072"/>
                  </a:cubicBezTo>
                  <a:cubicBezTo>
                    <a:pt x="74308" y="13081"/>
                    <a:pt x="70427" y="8971"/>
                    <a:pt x="65468" y="8286"/>
                  </a:cubicBezTo>
                  <a:cubicBezTo>
                    <a:pt x="64953" y="8215"/>
                    <a:pt x="64440" y="8180"/>
                    <a:pt x="63931" y="8180"/>
                  </a:cubicBezTo>
                  <a:cubicBezTo>
                    <a:pt x="62347" y="8180"/>
                    <a:pt x="60809" y="8517"/>
                    <a:pt x="59401" y="9134"/>
                  </a:cubicBezTo>
                  <a:cubicBezTo>
                    <a:pt x="59278" y="9196"/>
                    <a:pt x="59140" y="9228"/>
                    <a:pt x="59002" y="9228"/>
                  </a:cubicBezTo>
                  <a:cubicBezTo>
                    <a:pt x="58847" y="9228"/>
                    <a:pt x="58691" y="9188"/>
                    <a:pt x="58553" y="9101"/>
                  </a:cubicBezTo>
                  <a:lnTo>
                    <a:pt x="58520" y="9101"/>
                  </a:lnTo>
                  <a:cubicBezTo>
                    <a:pt x="58259" y="8971"/>
                    <a:pt x="58096" y="8743"/>
                    <a:pt x="58031" y="8449"/>
                  </a:cubicBezTo>
                  <a:cubicBezTo>
                    <a:pt x="57118" y="3654"/>
                    <a:pt x="52877" y="1"/>
                    <a:pt x="47788" y="1"/>
                  </a:cubicBezTo>
                  <a:cubicBezTo>
                    <a:pt x="45016" y="1"/>
                    <a:pt x="42439" y="1110"/>
                    <a:pt x="40547" y="2936"/>
                  </a:cubicBezTo>
                  <a:cubicBezTo>
                    <a:pt x="40416" y="3067"/>
                    <a:pt x="40237" y="3132"/>
                    <a:pt x="40058" y="3132"/>
                  </a:cubicBezTo>
                  <a:cubicBezTo>
                    <a:pt x="39878" y="3132"/>
                    <a:pt x="39699" y="3067"/>
                    <a:pt x="39568" y="2936"/>
                  </a:cubicBezTo>
                  <a:cubicBezTo>
                    <a:pt x="37676" y="1110"/>
                    <a:pt x="35099" y="1"/>
                    <a:pt x="32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0"/>
            <p:cNvSpPr/>
            <p:nvPr/>
          </p:nvSpPr>
          <p:spPr>
            <a:xfrm>
              <a:off x="3086650" y="1312925"/>
              <a:ext cx="15500" cy="6550"/>
            </a:xfrm>
            <a:custGeom>
              <a:avLst/>
              <a:gdLst/>
              <a:ahLst/>
              <a:cxnLst/>
              <a:rect l="l" t="t" r="r" b="b"/>
              <a:pathLst>
                <a:path w="620" h="262" extrusionOk="0">
                  <a:moveTo>
                    <a:pt x="620" y="1"/>
                  </a:moveTo>
                  <a:lnTo>
                    <a:pt x="620" y="1"/>
                  </a:lnTo>
                  <a:cubicBezTo>
                    <a:pt x="424" y="66"/>
                    <a:pt x="196" y="164"/>
                    <a:pt x="0" y="262"/>
                  </a:cubicBezTo>
                  <a:cubicBezTo>
                    <a:pt x="131" y="262"/>
                    <a:pt x="261" y="197"/>
                    <a:pt x="392" y="131"/>
                  </a:cubicBezTo>
                  <a:lnTo>
                    <a:pt x="424" y="131"/>
                  </a:lnTo>
                  <a:cubicBezTo>
                    <a:pt x="489" y="99"/>
                    <a:pt x="555" y="34"/>
                    <a:pt x="620" y="1"/>
                  </a:cubicBezTo>
                  <a:close/>
                </a:path>
              </a:pathLst>
            </a:custGeom>
            <a:solidFill>
              <a:srgbClr val="DA4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0"/>
            <p:cNvSpPr/>
            <p:nvPr/>
          </p:nvSpPr>
          <p:spPr>
            <a:xfrm>
              <a:off x="4207125" y="1292900"/>
              <a:ext cx="595350" cy="970125"/>
            </a:xfrm>
            <a:custGeom>
              <a:avLst/>
              <a:gdLst/>
              <a:ahLst/>
              <a:cxnLst/>
              <a:rect l="l" t="t" r="r" b="b"/>
              <a:pathLst>
                <a:path w="23814" h="38805" extrusionOk="0">
                  <a:moveTo>
                    <a:pt x="7552" y="0"/>
                  </a:moveTo>
                  <a:cubicBezTo>
                    <a:pt x="5979" y="0"/>
                    <a:pt x="4455" y="330"/>
                    <a:pt x="3067" y="965"/>
                  </a:cubicBezTo>
                  <a:cubicBezTo>
                    <a:pt x="2937" y="1063"/>
                    <a:pt x="2774" y="1063"/>
                    <a:pt x="2610" y="1063"/>
                  </a:cubicBezTo>
                  <a:cubicBezTo>
                    <a:pt x="6003" y="2694"/>
                    <a:pt x="8417" y="6021"/>
                    <a:pt x="8776" y="9903"/>
                  </a:cubicBezTo>
                  <a:cubicBezTo>
                    <a:pt x="8873" y="10979"/>
                    <a:pt x="8808" y="12023"/>
                    <a:pt x="8613" y="13034"/>
                  </a:cubicBezTo>
                  <a:cubicBezTo>
                    <a:pt x="8352" y="14274"/>
                    <a:pt x="8808" y="15514"/>
                    <a:pt x="9656" y="16427"/>
                  </a:cubicBezTo>
                  <a:cubicBezTo>
                    <a:pt x="12527" y="19330"/>
                    <a:pt x="14027" y="23538"/>
                    <a:pt x="13245" y="27942"/>
                  </a:cubicBezTo>
                  <a:cubicBezTo>
                    <a:pt x="12103" y="34270"/>
                    <a:pt x="6460" y="38804"/>
                    <a:pt x="1" y="38804"/>
                  </a:cubicBezTo>
                  <a:lnTo>
                    <a:pt x="9656" y="38804"/>
                  </a:lnTo>
                  <a:cubicBezTo>
                    <a:pt x="16115" y="38804"/>
                    <a:pt x="21758" y="34270"/>
                    <a:pt x="22900" y="27942"/>
                  </a:cubicBezTo>
                  <a:cubicBezTo>
                    <a:pt x="23813" y="22755"/>
                    <a:pt x="21563" y="17830"/>
                    <a:pt x="17681" y="14992"/>
                  </a:cubicBezTo>
                  <a:cubicBezTo>
                    <a:pt x="18301" y="13393"/>
                    <a:pt x="18594" y="11664"/>
                    <a:pt x="18431" y="9870"/>
                  </a:cubicBezTo>
                  <a:cubicBezTo>
                    <a:pt x="17974" y="4977"/>
                    <a:pt x="14223" y="932"/>
                    <a:pt x="9395" y="150"/>
                  </a:cubicBezTo>
                  <a:cubicBezTo>
                    <a:pt x="8777" y="50"/>
                    <a:pt x="8161" y="0"/>
                    <a:pt x="7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0"/>
            <p:cNvSpPr/>
            <p:nvPr/>
          </p:nvSpPr>
          <p:spPr>
            <a:xfrm>
              <a:off x="3236700" y="1217075"/>
              <a:ext cx="310725" cy="395175"/>
            </a:xfrm>
            <a:custGeom>
              <a:avLst/>
              <a:gdLst/>
              <a:ahLst/>
              <a:cxnLst/>
              <a:rect l="l" t="t" r="r" b="b"/>
              <a:pathLst>
                <a:path w="12429" h="15807" extrusionOk="0">
                  <a:moveTo>
                    <a:pt x="3625" y="1"/>
                  </a:moveTo>
                  <a:cubicBezTo>
                    <a:pt x="2449" y="1"/>
                    <a:pt x="1313" y="655"/>
                    <a:pt x="750" y="1780"/>
                  </a:cubicBezTo>
                  <a:cubicBezTo>
                    <a:pt x="0" y="3346"/>
                    <a:pt x="653" y="5205"/>
                    <a:pt x="2218" y="5955"/>
                  </a:cubicBezTo>
                  <a:cubicBezTo>
                    <a:pt x="2381" y="6053"/>
                    <a:pt x="6133" y="8010"/>
                    <a:pt x="6133" y="12675"/>
                  </a:cubicBezTo>
                  <a:cubicBezTo>
                    <a:pt x="6133" y="14404"/>
                    <a:pt x="7535" y="15806"/>
                    <a:pt x="9297" y="15806"/>
                  </a:cubicBezTo>
                  <a:cubicBezTo>
                    <a:pt x="11026" y="15806"/>
                    <a:pt x="12428" y="14404"/>
                    <a:pt x="12428" y="12675"/>
                  </a:cubicBezTo>
                  <a:cubicBezTo>
                    <a:pt x="12428" y="3965"/>
                    <a:pt x="5285" y="443"/>
                    <a:pt x="4991" y="312"/>
                  </a:cubicBezTo>
                  <a:cubicBezTo>
                    <a:pt x="4551" y="101"/>
                    <a:pt x="4085" y="1"/>
                    <a:pt x="3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0"/>
            <p:cNvSpPr/>
            <p:nvPr/>
          </p:nvSpPr>
          <p:spPr>
            <a:xfrm>
              <a:off x="4281350" y="1577600"/>
              <a:ext cx="468125" cy="293150"/>
            </a:xfrm>
            <a:custGeom>
              <a:avLst/>
              <a:gdLst/>
              <a:ahLst/>
              <a:cxnLst/>
              <a:rect l="l" t="t" r="r" b="b"/>
              <a:pathLst>
                <a:path w="18725" h="11726" extrusionOk="0">
                  <a:moveTo>
                    <a:pt x="15125" y="1"/>
                  </a:moveTo>
                  <a:cubicBezTo>
                    <a:pt x="14088" y="1"/>
                    <a:pt x="13078" y="512"/>
                    <a:pt x="12494" y="1451"/>
                  </a:cubicBezTo>
                  <a:cubicBezTo>
                    <a:pt x="12371" y="1635"/>
                    <a:pt x="9787" y="5410"/>
                    <a:pt x="4551" y="5410"/>
                  </a:cubicBezTo>
                  <a:cubicBezTo>
                    <a:pt x="4229" y="5410"/>
                    <a:pt x="3898" y="5395"/>
                    <a:pt x="3556" y="5365"/>
                  </a:cubicBezTo>
                  <a:cubicBezTo>
                    <a:pt x="3476" y="5359"/>
                    <a:pt x="3397" y="5356"/>
                    <a:pt x="3318" y="5356"/>
                  </a:cubicBezTo>
                  <a:cubicBezTo>
                    <a:pt x="1688" y="5356"/>
                    <a:pt x="288" y="6619"/>
                    <a:pt x="163" y="8268"/>
                  </a:cubicBezTo>
                  <a:cubicBezTo>
                    <a:pt x="0" y="9997"/>
                    <a:pt x="1305" y="11530"/>
                    <a:pt x="3034" y="11661"/>
                  </a:cubicBezTo>
                  <a:cubicBezTo>
                    <a:pt x="3556" y="11693"/>
                    <a:pt x="4045" y="11726"/>
                    <a:pt x="4534" y="11726"/>
                  </a:cubicBezTo>
                  <a:cubicBezTo>
                    <a:pt x="13309" y="11726"/>
                    <a:pt x="17582" y="5169"/>
                    <a:pt x="17778" y="4876"/>
                  </a:cubicBezTo>
                  <a:cubicBezTo>
                    <a:pt x="18724" y="3408"/>
                    <a:pt x="18300" y="1451"/>
                    <a:pt x="16832" y="505"/>
                  </a:cubicBezTo>
                  <a:cubicBezTo>
                    <a:pt x="16303" y="163"/>
                    <a:pt x="15709" y="1"/>
                    <a:pt x="15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0"/>
            <p:cNvSpPr/>
            <p:nvPr/>
          </p:nvSpPr>
          <p:spPr>
            <a:xfrm>
              <a:off x="3717025" y="1514200"/>
              <a:ext cx="336000" cy="475625"/>
            </a:xfrm>
            <a:custGeom>
              <a:avLst/>
              <a:gdLst/>
              <a:ahLst/>
              <a:cxnLst/>
              <a:rect l="l" t="t" r="r" b="b"/>
              <a:pathLst>
                <a:path w="13440" h="19025" extrusionOk="0">
                  <a:moveTo>
                    <a:pt x="9853" y="0"/>
                  </a:moveTo>
                  <a:cubicBezTo>
                    <a:pt x="9228" y="0"/>
                    <a:pt x="8599" y="184"/>
                    <a:pt x="8057" y="562"/>
                  </a:cubicBezTo>
                  <a:cubicBezTo>
                    <a:pt x="7764" y="757"/>
                    <a:pt x="1305" y="5389"/>
                    <a:pt x="196" y="15534"/>
                  </a:cubicBezTo>
                  <a:cubicBezTo>
                    <a:pt x="0" y="17263"/>
                    <a:pt x="1240" y="18796"/>
                    <a:pt x="2969" y="18992"/>
                  </a:cubicBezTo>
                  <a:cubicBezTo>
                    <a:pt x="3099" y="19024"/>
                    <a:pt x="3230" y="19024"/>
                    <a:pt x="3328" y="19024"/>
                  </a:cubicBezTo>
                  <a:cubicBezTo>
                    <a:pt x="4926" y="19024"/>
                    <a:pt x="6296" y="17818"/>
                    <a:pt x="6459" y="16219"/>
                  </a:cubicBezTo>
                  <a:cubicBezTo>
                    <a:pt x="7242" y="9075"/>
                    <a:pt x="11450" y="5879"/>
                    <a:pt x="11678" y="5716"/>
                  </a:cubicBezTo>
                  <a:cubicBezTo>
                    <a:pt x="13081" y="4704"/>
                    <a:pt x="13440" y="2780"/>
                    <a:pt x="12429" y="1345"/>
                  </a:cubicBezTo>
                  <a:cubicBezTo>
                    <a:pt x="11828" y="464"/>
                    <a:pt x="10846" y="0"/>
                    <a:pt x="9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0"/>
            <p:cNvSpPr/>
            <p:nvPr/>
          </p:nvSpPr>
          <p:spPr>
            <a:xfrm>
              <a:off x="1585325" y="417300"/>
              <a:ext cx="636925" cy="399850"/>
            </a:xfrm>
            <a:custGeom>
              <a:avLst/>
              <a:gdLst/>
              <a:ahLst/>
              <a:cxnLst/>
              <a:rect l="l" t="t" r="r" b="b"/>
              <a:pathLst>
                <a:path w="25477" h="15994" extrusionOk="0">
                  <a:moveTo>
                    <a:pt x="3589" y="0"/>
                  </a:moveTo>
                  <a:cubicBezTo>
                    <a:pt x="2466" y="0"/>
                    <a:pt x="1382" y="609"/>
                    <a:pt x="816" y="1673"/>
                  </a:cubicBezTo>
                  <a:cubicBezTo>
                    <a:pt x="0" y="3206"/>
                    <a:pt x="587" y="5098"/>
                    <a:pt x="2120" y="5914"/>
                  </a:cubicBezTo>
                  <a:lnTo>
                    <a:pt x="20420" y="15634"/>
                  </a:lnTo>
                  <a:cubicBezTo>
                    <a:pt x="20877" y="15895"/>
                    <a:pt x="21399" y="15993"/>
                    <a:pt x="21888" y="15993"/>
                  </a:cubicBezTo>
                  <a:cubicBezTo>
                    <a:pt x="22997" y="15993"/>
                    <a:pt x="24106" y="15406"/>
                    <a:pt x="24661" y="14329"/>
                  </a:cubicBezTo>
                  <a:cubicBezTo>
                    <a:pt x="25476" y="12796"/>
                    <a:pt x="24889" y="10872"/>
                    <a:pt x="23356" y="10056"/>
                  </a:cubicBezTo>
                  <a:lnTo>
                    <a:pt x="5056" y="368"/>
                  </a:lnTo>
                  <a:cubicBezTo>
                    <a:pt x="4587" y="119"/>
                    <a:pt x="4084" y="0"/>
                    <a:pt x="3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0"/>
            <p:cNvSpPr/>
            <p:nvPr/>
          </p:nvSpPr>
          <p:spPr>
            <a:xfrm>
              <a:off x="1480925" y="2089700"/>
              <a:ext cx="660575" cy="347025"/>
            </a:xfrm>
            <a:custGeom>
              <a:avLst/>
              <a:gdLst/>
              <a:ahLst/>
              <a:cxnLst/>
              <a:rect l="l" t="t" r="r" b="b"/>
              <a:pathLst>
                <a:path w="26423" h="13881" extrusionOk="0">
                  <a:moveTo>
                    <a:pt x="22840" y="1"/>
                  </a:moveTo>
                  <a:cubicBezTo>
                    <a:pt x="22459" y="1"/>
                    <a:pt x="22071" y="69"/>
                    <a:pt x="21693" y="212"/>
                  </a:cubicBezTo>
                  <a:lnTo>
                    <a:pt x="2415" y="7780"/>
                  </a:lnTo>
                  <a:cubicBezTo>
                    <a:pt x="816" y="8433"/>
                    <a:pt x="1" y="10259"/>
                    <a:pt x="653" y="11858"/>
                  </a:cubicBezTo>
                  <a:cubicBezTo>
                    <a:pt x="1142" y="13097"/>
                    <a:pt x="2317" y="13880"/>
                    <a:pt x="3589" y="13880"/>
                  </a:cubicBezTo>
                  <a:cubicBezTo>
                    <a:pt x="3948" y="13880"/>
                    <a:pt x="4339" y="13782"/>
                    <a:pt x="4731" y="13652"/>
                  </a:cubicBezTo>
                  <a:lnTo>
                    <a:pt x="24009" y="6084"/>
                  </a:lnTo>
                  <a:cubicBezTo>
                    <a:pt x="25640" y="5432"/>
                    <a:pt x="26423" y="3605"/>
                    <a:pt x="25803" y="2007"/>
                  </a:cubicBezTo>
                  <a:cubicBezTo>
                    <a:pt x="25302" y="753"/>
                    <a:pt x="24107" y="1"/>
                    <a:pt x="22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0"/>
            <p:cNvSpPr/>
            <p:nvPr/>
          </p:nvSpPr>
          <p:spPr>
            <a:xfrm>
              <a:off x="1408350" y="1329125"/>
              <a:ext cx="680150" cy="191800"/>
            </a:xfrm>
            <a:custGeom>
              <a:avLst/>
              <a:gdLst/>
              <a:ahLst/>
              <a:cxnLst/>
              <a:rect l="l" t="t" r="r" b="b"/>
              <a:pathLst>
                <a:path w="27206" h="7672" extrusionOk="0">
                  <a:moveTo>
                    <a:pt x="23898" y="0"/>
                  </a:moveTo>
                  <a:cubicBezTo>
                    <a:pt x="23837" y="0"/>
                    <a:pt x="23776" y="2"/>
                    <a:pt x="23715" y="5"/>
                  </a:cubicBezTo>
                  <a:lnTo>
                    <a:pt x="3067" y="1375"/>
                  </a:lnTo>
                  <a:cubicBezTo>
                    <a:pt x="1338" y="1473"/>
                    <a:pt x="1" y="2974"/>
                    <a:pt x="131" y="4735"/>
                  </a:cubicBezTo>
                  <a:cubicBezTo>
                    <a:pt x="229" y="6399"/>
                    <a:pt x="1631" y="7671"/>
                    <a:pt x="3262" y="7671"/>
                  </a:cubicBezTo>
                  <a:lnTo>
                    <a:pt x="3458" y="7671"/>
                  </a:lnTo>
                  <a:lnTo>
                    <a:pt x="24139" y="6301"/>
                  </a:lnTo>
                  <a:cubicBezTo>
                    <a:pt x="25868" y="6203"/>
                    <a:pt x="27205" y="4703"/>
                    <a:pt x="27075" y="2941"/>
                  </a:cubicBezTo>
                  <a:cubicBezTo>
                    <a:pt x="26981" y="1273"/>
                    <a:pt x="25551" y="0"/>
                    <a:pt x="23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0"/>
            <p:cNvSpPr/>
            <p:nvPr/>
          </p:nvSpPr>
          <p:spPr>
            <a:xfrm>
              <a:off x="5378200" y="417300"/>
              <a:ext cx="636925" cy="399850"/>
            </a:xfrm>
            <a:custGeom>
              <a:avLst/>
              <a:gdLst/>
              <a:ahLst/>
              <a:cxnLst/>
              <a:rect l="l" t="t" r="r" b="b"/>
              <a:pathLst>
                <a:path w="25477" h="15994" extrusionOk="0">
                  <a:moveTo>
                    <a:pt x="21887" y="0"/>
                  </a:moveTo>
                  <a:cubicBezTo>
                    <a:pt x="21392" y="0"/>
                    <a:pt x="20889" y="119"/>
                    <a:pt x="20420" y="368"/>
                  </a:cubicBezTo>
                  <a:lnTo>
                    <a:pt x="2120" y="10056"/>
                  </a:lnTo>
                  <a:cubicBezTo>
                    <a:pt x="587" y="10872"/>
                    <a:pt x="0" y="12796"/>
                    <a:pt x="816" y="14329"/>
                  </a:cubicBezTo>
                  <a:cubicBezTo>
                    <a:pt x="1370" y="15406"/>
                    <a:pt x="2479" y="15993"/>
                    <a:pt x="3588" y="15993"/>
                  </a:cubicBezTo>
                  <a:cubicBezTo>
                    <a:pt x="4077" y="15993"/>
                    <a:pt x="4599" y="15895"/>
                    <a:pt x="5056" y="15634"/>
                  </a:cubicBezTo>
                  <a:lnTo>
                    <a:pt x="23356" y="5914"/>
                  </a:lnTo>
                  <a:cubicBezTo>
                    <a:pt x="24889" y="5098"/>
                    <a:pt x="25476" y="3206"/>
                    <a:pt x="24661" y="1673"/>
                  </a:cubicBezTo>
                  <a:cubicBezTo>
                    <a:pt x="24095" y="609"/>
                    <a:pt x="23010" y="0"/>
                    <a:pt x="218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0"/>
            <p:cNvSpPr/>
            <p:nvPr/>
          </p:nvSpPr>
          <p:spPr>
            <a:xfrm>
              <a:off x="5458925" y="2089700"/>
              <a:ext cx="660575" cy="347025"/>
            </a:xfrm>
            <a:custGeom>
              <a:avLst/>
              <a:gdLst/>
              <a:ahLst/>
              <a:cxnLst/>
              <a:rect l="l" t="t" r="r" b="b"/>
              <a:pathLst>
                <a:path w="26423" h="13881" extrusionOk="0">
                  <a:moveTo>
                    <a:pt x="3583" y="1"/>
                  </a:moveTo>
                  <a:cubicBezTo>
                    <a:pt x="2316" y="1"/>
                    <a:pt x="1121" y="753"/>
                    <a:pt x="620" y="2007"/>
                  </a:cubicBezTo>
                  <a:cubicBezTo>
                    <a:pt x="0" y="3605"/>
                    <a:pt x="783" y="5432"/>
                    <a:pt x="2414" y="6084"/>
                  </a:cubicBezTo>
                  <a:lnTo>
                    <a:pt x="21693" y="13652"/>
                  </a:lnTo>
                  <a:cubicBezTo>
                    <a:pt x="22084" y="13782"/>
                    <a:pt x="22475" y="13880"/>
                    <a:pt x="22834" y="13880"/>
                  </a:cubicBezTo>
                  <a:cubicBezTo>
                    <a:pt x="24106" y="13880"/>
                    <a:pt x="25281" y="13097"/>
                    <a:pt x="25770" y="11858"/>
                  </a:cubicBezTo>
                  <a:cubicBezTo>
                    <a:pt x="26422" y="10259"/>
                    <a:pt x="25607" y="8433"/>
                    <a:pt x="24009" y="7780"/>
                  </a:cubicBezTo>
                  <a:lnTo>
                    <a:pt x="4730" y="212"/>
                  </a:lnTo>
                  <a:cubicBezTo>
                    <a:pt x="4353" y="69"/>
                    <a:pt x="3965" y="1"/>
                    <a:pt x="35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0"/>
            <p:cNvSpPr/>
            <p:nvPr/>
          </p:nvSpPr>
          <p:spPr>
            <a:xfrm>
              <a:off x="5511925" y="1329125"/>
              <a:ext cx="680150" cy="191800"/>
            </a:xfrm>
            <a:custGeom>
              <a:avLst/>
              <a:gdLst/>
              <a:ahLst/>
              <a:cxnLst/>
              <a:rect l="l" t="t" r="r" b="b"/>
              <a:pathLst>
                <a:path w="27206" h="7672" extrusionOk="0">
                  <a:moveTo>
                    <a:pt x="3305" y="0"/>
                  </a:moveTo>
                  <a:cubicBezTo>
                    <a:pt x="1625" y="0"/>
                    <a:pt x="226" y="1273"/>
                    <a:pt x="131" y="2941"/>
                  </a:cubicBezTo>
                  <a:cubicBezTo>
                    <a:pt x="1" y="4703"/>
                    <a:pt x="1338" y="6203"/>
                    <a:pt x="3067" y="6301"/>
                  </a:cubicBezTo>
                  <a:lnTo>
                    <a:pt x="23748" y="7671"/>
                  </a:lnTo>
                  <a:lnTo>
                    <a:pt x="23944" y="7671"/>
                  </a:lnTo>
                  <a:cubicBezTo>
                    <a:pt x="25575" y="7671"/>
                    <a:pt x="26977" y="6399"/>
                    <a:pt x="27075" y="4735"/>
                  </a:cubicBezTo>
                  <a:cubicBezTo>
                    <a:pt x="27206" y="2974"/>
                    <a:pt x="25868" y="1473"/>
                    <a:pt x="24139" y="1375"/>
                  </a:cubicBezTo>
                  <a:lnTo>
                    <a:pt x="3491" y="5"/>
                  </a:lnTo>
                  <a:cubicBezTo>
                    <a:pt x="3429" y="2"/>
                    <a:pt x="3367" y="0"/>
                    <a:pt x="3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0"/>
            <p:cNvSpPr/>
            <p:nvPr/>
          </p:nvSpPr>
          <p:spPr>
            <a:xfrm>
              <a:off x="2707425" y="3562900"/>
              <a:ext cx="2185575" cy="1894425"/>
            </a:xfrm>
            <a:custGeom>
              <a:avLst/>
              <a:gdLst/>
              <a:ahLst/>
              <a:cxnLst/>
              <a:rect l="l" t="t" r="r" b="b"/>
              <a:pathLst>
                <a:path w="87423" h="75777" extrusionOk="0">
                  <a:moveTo>
                    <a:pt x="4470" y="0"/>
                  </a:moveTo>
                  <a:cubicBezTo>
                    <a:pt x="1958" y="0"/>
                    <a:pt x="1" y="2186"/>
                    <a:pt x="295" y="4665"/>
                  </a:cubicBezTo>
                  <a:lnTo>
                    <a:pt x="4274" y="40449"/>
                  </a:lnTo>
                  <a:cubicBezTo>
                    <a:pt x="6492" y="60575"/>
                    <a:pt x="23487" y="75776"/>
                    <a:pt x="43712" y="75776"/>
                  </a:cubicBezTo>
                  <a:cubicBezTo>
                    <a:pt x="63936" y="75776"/>
                    <a:pt x="80931" y="60575"/>
                    <a:pt x="83149" y="40449"/>
                  </a:cubicBezTo>
                  <a:lnTo>
                    <a:pt x="87129" y="4665"/>
                  </a:lnTo>
                  <a:cubicBezTo>
                    <a:pt x="87422" y="2186"/>
                    <a:pt x="85465" y="0"/>
                    <a:pt x="82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0"/>
            <p:cNvSpPr/>
            <p:nvPr/>
          </p:nvSpPr>
          <p:spPr>
            <a:xfrm>
              <a:off x="3626500" y="3562900"/>
              <a:ext cx="1266500" cy="1894425"/>
            </a:xfrm>
            <a:custGeom>
              <a:avLst/>
              <a:gdLst/>
              <a:ahLst/>
              <a:cxnLst/>
              <a:rect l="l" t="t" r="r" b="b"/>
              <a:pathLst>
                <a:path w="50660" h="75777" extrusionOk="0">
                  <a:moveTo>
                    <a:pt x="32327" y="0"/>
                  </a:moveTo>
                  <a:cubicBezTo>
                    <a:pt x="34839" y="0"/>
                    <a:pt x="36796" y="2186"/>
                    <a:pt x="36502" y="4665"/>
                  </a:cubicBezTo>
                  <a:lnTo>
                    <a:pt x="32523" y="40449"/>
                  </a:lnTo>
                  <a:cubicBezTo>
                    <a:pt x="30565" y="58227"/>
                    <a:pt x="17061" y="72155"/>
                    <a:pt x="1" y="75156"/>
                  </a:cubicBezTo>
                  <a:cubicBezTo>
                    <a:pt x="2284" y="75548"/>
                    <a:pt x="4600" y="75776"/>
                    <a:pt x="6949" y="75776"/>
                  </a:cubicBezTo>
                  <a:cubicBezTo>
                    <a:pt x="27173" y="75776"/>
                    <a:pt x="44168" y="60575"/>
                    <a:pt x="46386" y="40449"/>
                  </a:cubicBezTo>
                  <a:lnTo>
                    <a:pt x="50366" y="4665"/>
                  </a:lnTo>
                  <a:cubicBezTo>
                    <a:pt x="50659" y="2186"/>
                    <a:pt x="48702" y="0"/>
                    <a:pt x="46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0"/>
            <p:cNvSpPr/>
            <p:nvPr/>
          </p:nvSpPr>
          <p:spPr>
            <a:xfrm>
              <a:off x="2538625" y="3951075"/>
              <a:ext cx="2523175" cy="158225"/>
            </a:xfrm>
            <a:custGeom>
              <a:avLst/>
              <a:gdLst/>
              <a:ahLst/>
              <a:cxnLst/>
              <a:rect l="l" t="t" r="r" b="b"/>
              <a:pathLst>
                <a:path w="100927" h="6329" extrusionOk="0">
                  <a:moveTo>
                    <a:pt x="3165" y="0"/>
                  </a:moveTo>
                  <a:cubicBezTo>
                    <a:pt x="1436" y="0"/>
                    <a:pt x="1" y="1436"/>
                    <a:pt x="1" y="3164"/>
                  </a:cubicBezTo>
                  <a:cubicBezTo>
                    <a:pt x="1" y="4893"/>
                    <a:pt x="1436" y="6328"/>
                    <a:pt x="3165" y="6328"/>
                  </a:cubicBezTo>
                  <a:lnTo>
                    <a:pt x="97762" y="6328"/>
                  </a:lnTo>
                  <a:cubicBezTo>
                    <a:pt x="99491" y="6328"/>
                    <a:pt x="100926" y="4893"/>
                    <a:pt x="100926" y="3164"/>
                  </a:cubicBezTo>
                  <a:cubicBezTo>
                    <a:pt x="100926" y="1436"/>
                    <a:pt x="99491" y="0"/>
                    <a:pt x="97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0"/>
            <p:cNvSpPr/>
            <p:nvPr/>
          </p:nvSpPr>
          <p:spPr>
            <a:xfrm>
              <a:off x="2597350" y="4431400"/>
              <a:ext cx="2405725" cy="157400"/>
            </a:xfrm>
            <a:custGeom>
              <a:avLst/>
              <a:gdLst/>
              <a:ahLst/>
              <a:cxnLst/>
              <a:rect l="l" t="t" r="r" b="b"/>
              <a:pathLst>
                <a:path w="96229" h="6296" extrusionOk="0">
                  <a:moveTo>
                    <a:pt x="3164" y="0"/>
                  </a:moveTo>
                  <a:cubicBezTo>
                    <a:pt x="1403" y="0"/>
                    <a:pt x="0" y="1403"/>
                    <a:pt x="0" y="3164"/>
                  </a:cubicBezTo>
                  <a:cubicBezTo>
                    <a:pt x="0" y="4893"/>
                    <a:pt x="1403" y="6296"/>
                    <a:pt x="3164" y="6296"/>
                  </a:cubicBezTo>
                  <a:lnTo>
                    <a:pt x="93065" y="6296"/>
                  </a:lnTo>
                  <a:cubicBezTo>
                    <a:pt x="94826" y="6296"/>
                    <a:pt x="96229" y="4893"/>
                    <a:pt x="96229" y="3164"/>
                  </a:cubicBezTo>
                  <a:cubicBezTo>
                    <a:pt x="96229" y="1403"/>
                    <a:pt x="94826" y="0"/>
                    <a:pt x="93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0"/>
            <p:cNvSpPr/>
            <p:nvPr/>
          </p:nvSpPr>
          <p:spPr>
            <a:xfrm>
              <a:off x="2725375" y="4911725"/>
              <a:ext cx="2149675" cy="157425"/>
            </a:xfrm>
            <a:custGeom>
              <a:avLst/>
              <a:gdLst/>
              <a:ahLst/>
              <a:cxnLst/>
              <a:rect l="l" t="t" r="r" b="b"/>
              <a:pathLst>
                <a:path w="85987" h="6297" extrusionOk="0">
                  <a:moveTo>
                    <a:pt x="3165" y="0"/>
                  </a:moveTo>
                  <a:cubicBezTo>
                    <a:pt x="1403" y="0"/>
                    <a:pt x="1" y="1403"/>
                    <a:pt x="1" y="3132"/>
                  </a:cubicBezTo>
                  <a:cubicBezTo>
                    <a:pt x="1" y="4893"/>
                    <a:pt x="1403" y="6296"/>
                    <a:pt x="3165" y="6296"/>
                  </a:cubicBezTo>
                  <a:lnTo>
                    <a:pt x="82822" y="6296"/>
                  </a:lnTo>
                  <a:cubicBezTo>
                    <a:pt x="84584" y="6296"/>
                    <a:pt x="85987" y="4893"/>
                    <a:pt x="85987" y="3132"/>
                  </a:cubicBezTo>
                  <a:cubicBezTo>
                    <a:pt x="85987" y="1403"/>
                    <a:pt x="84584" y="0"/>
                    <a:pt x="82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7" name="Google Shape;1977;p50"/>
          <p:cNvGrpSpPr/>
          <p:nvPr/>
        </p:nvGrpSpPr>
        <p:grpSpPr>
          <a:xfrm>
            <a:off x="1647572" y="2984768"/>
            <a:ext cx="571293" cy="572546"/>
            <a:chOff x="1196325" y="238125"/>
            <a:chExt cx="5207775" cy="5219200"/>
          </a:xfrm>
        </p:grpSpPr>
        <p:sp>
          <p:nvSpPr>
            <p:cNvPr id="1978" name="Google Shape;1978;p50"/>
            <p:cNvSpPr/>
            <p:nvPr/>
          </p:nvSpPr>
          <p:spPr>
            <a:xfrm>
              <a:off x="3002650" y="2248300"/>
              <a:ext cx="1595125" cy="1283625"/>
            </a:xfrm>
            <a:custGeom>
              <a:avLst/>
              <a:gdLst/>
              <a:ahLst/>
              <a:cxnLst/>
              <a:rect l="l" t="t" r="r" b="b"/>
              <a:pathLst>
                <a:path w="63805" h="51345" extrusionOk="0">
                  <a:moveTo>
                    <a:pt x="8416" y="1"/>
                  </a:moveTo>
                  <a:cubicBezTo>
                    <a:pt x="3784" y="1"/>
                    <a:pt x="0" y="3785"/>
                    <a:pt x="0" y="8417"/>
                  </a:cubicBezTo>
                  <a:lnTo>
                    <a:pt x="0" y="43907"/>
                  </a:lnTo>
                  <a:cubicBezTo>
                    <a:pt x="0" y="48017"/>
                    <a:pt x="3328" y="51345"/>
                    <a:pt x="7438" y="51345"/>
                  </a:cubicBezTo>
                  <a:lnTo>
                    <a:pt x="56367" y="51345"/>
                  </a:lnTo>
                  <a:cubicBezTo>
                    <a:pt x="60478" y="51345"/>
                    <a:pt x="63805" y="48017"/>
                    <a:pt x="63805" y="43907"/>
                  </a:cubicBezTo>
                  <a:lnTo>
                    <a:pt x="63805" y="8417"/>
                  </a:lnTo>
                  <a:cubicBezTo>
                    <a:pt x="63805" y="3785"/>
                    <a:pt x="60021" y="1"/>
                    <a:pt x="55356" y="1"/>
                  </a:cubicBezTo>
                  <a:lnTo>
                    <a:pt x="28151" y="1"/>
                  </a:lnTo>
                  <a:cubicBezTo>
                    <a:pt x="26520" y="1"/>
                    <a:pt x="24955" y="621"/>
                    <a:pt x="23748" y="1697"/>
                  </a:cubicBezTo>
                  <a:cubicBezTo>
                    <a:pt x="22518" y="2841"/>
                    <a:pt x="20949" y="3413"/>
                    <a:pt x="19373" y="3413"/>
                  </a:cubicBezTo>
                  <a:cubicBezTo>
                    <a:pt x="17938" y="3413"/>
                    <a:pt x="16496" y="2939"/>
                    <a:pt x="15299" y="1991"/>
                  </a:cubicBezTo>
                  <a:lnTo>
                    <a:pt x="14614" y="1436"/>
                  </a:lnTo>
                  <a:cubicBezTo>
                    <a:pt x="13472" y="490"/>
                    <a:pt x="12037" y="1"/>
                    <a:pt x="10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0"/>
            <p:cNvSpPr/>
            <p:nvPr/>
          </p:nvSpPr>
          <p:spPr>
            <a:xfrm>
              <a:off x="4186750" y="2248300"/>
              <a:ext cx="411025" cy="1283625"/>
            </a:xfrm>
            <a:custGeom>
              <a:avLst/>
              <a:gdLst/>
              <a:ahLst/>
              <a:cxnLst/>
              <a:rect l="l" t="t" r="r" b="b"/>
              <a:pathLst>
                <a:path w="16441" h="51345" extrusionOk="0">
                  <a:moveTo>
                    <a:pt x="0" y="1"/>
                  </a:moveTo>
                  <a:cubicBezTo>
                    <a:pt x="4632" y="1"/>
                    <a:pt x="8416" y="3785"/>
                    <a:pt x="8416" y="8417"/>
                  </a:cubicBezTo>
                  <a:lnTo>
                    <a:pt x="8416" y="43907"/>
                  </a:lnTo>
                  <a:cubicBezTo>
                    <a:pt x="8416" y="48017"/>
                    <a:pt x="5089" y="51345"/>
                    <a:pt x="979" y="51345"/>
                  </a:cubicBezTo>
                  <a:lnTo>
                    <a:pt x="9003" y="51345"/>
                  </a:lnTo>
                  <a:cubicBezTo>
                    <a:pt x="13114" y="51345"/>
                    <a:pt x="16441" y="48017"/>
                    <a:pt x="16441" y="43907"/>
                  </a:cubicBezTo>
                  <a:lnTo>
                    <a:pt x="16441" y="8417"/>
                  </a:lnTo>
                  <a:cubicBezTo>
                    <a:pt x="16441" y="3785"/>
                    <a:pt x="12657" y="1"/>
                    <a:pt x="7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0"/>
            <p:cNvSpPr/>
            <p:nvPr/>
          </p:nvSpPr>
          <p:spPr>
            <a:xfrm>
              <a:off x="3599600" y="3877675"/>
              <a:ext cx="400425" cy="733975"/>
            </a:xfrm>
            <a:custGeom>
              <a:avLst/>
              <a:gdLst/>
              <a:ahLst/>
              <a:cxnLst/>
              <a:rect l="l" t="t" r="r" b="b"/>
              <a:pathLst>
                <a:path w="16017" h="29359" extrusionOk="0">
                  <a:moveTo>
                    <a:pt x="0" y="0"/>
                  </a:moveTo>
                  <a:lnTo>
                    <a:pt x="0" y="29358"/>
                  </a:lnTo>
                  <a:lnTo>
                    <a:pt x="16016" y="29358"/>
                  </a:lnTo>
                  <a:lnTo>
                    <a:pt x="160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0"/>
            <p:cNvSpPr/>
            <p:nvPr/>
          </p:nvSpPr>
          <p:spPr>
            <a:xfrm>
              <a:off x="2898250" y="4433025"/>
              <a:ext cx="1803925" cy="1024300"/>
            </a:xfrm>
            <a:custGeom>
              <a:avLst/>
              <a:gdLst/>
              <a:ahLst/>
              <a:cxnLst/>
              <a:rect l="l" t="t" r="r" b="b"/>
              <a:pathLst>
                <a:path w="72157" h="40972" extrusionOk="0">
                  <a:moveTo>
                    <a:pt x="28870" y="1"/>
                  </a:moveTo>
                  <a:cubicBezTo>
                    <a:pt x="12918" y="1"/>
                    <a:pt x="1" y="12951"/>
                    <a:pt x="1" y="28902"/>
                  </a:cubicBezTo>
                  <a:lnTo>
                    <a:pt x="1" y="37905"/>
                  </a:lnTo>
                  <a:cubicBezTo>
                    <a:pt x="1" y="39601"/>
                    <a:pt x="1371" y="40971"/>
                    <a:pt x="3067" y="40971"/>
                  </a:cubicBezTo>
                  <a:lnTo>
                    <a:pt x="69057" y="40971"/>
                  </a:lnTo>
                  <a:cubicBezTo>
                    <a:pt x="70753" y="40971"/>
                    <a:pt x="72156" y="39601"/>
                    <a:pt x="72156" y="37905"/>
                  </a:cubicBezTo>
                  <a:lnTo>
                    <a:pt x="72156" y="28902"/>
                  </a:lnTo>
                  <a:cubicBezTo>
                    <a:pt x="72156" y="12951"/>
                    <a:pt x="59206" y="1"/>
                    <a:pt x="43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0"/>
            <p:cNvSpPr/>
            <p:nvPr/>
          </p:nvSpPr>
          <p:spPr>
            <a:xfrm>
              <a:off x="3779825" y="4433025"/>
              <a:ext cx="922350" cy="1024300"/>
            </a:xfrm>
            <a:custGeom>
              <a:avLst/>
              <a:gdLst/>
              <a:ahLst/>
              <a:cxnLst/>
              <a:rect l="l" t="t" r="r" b="b"/>
              <a:pathLst>
                <a:path w="36894" h="40972" extrusionOk="0">
                  <a:moveTo>
                    <a:pt x="0" y="1"/>
                  </a:moveTo>
                  <a:cubicBezTo>
                    <a:pt x="15951" y="1"/>
                    <a:pt x="28869" y="12951"/>
                    <a:pt x="28869" y="28902"/>
                  </a:cubicBezTo>
                  <a:lnTo>
                    <a:pt x="28869" y="40971"/>
                  </a:lnTo>
                  <a:lnTo>
                    <a:pt x="33827" y="40971"/>
                  </a:lnTo>
                  <a:cubicBezTo>
                    <a:pt x="35490" y="40971"/>
                    <a:pt x="36893" y="39601"/>
                    <a:pt x="36893" y="37905"/>
                  </a:cubicBezTo>
                  <a:lnTo>
                    <a:pt x="36893" y="28902"/>
                  </a:lnTo>
                  <a:cubicBezTo>
                    <a:pt x="36893" y="12951"/>
                    <a:pt x="23943" y="1"/>
                    <a:pt x="7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0"/>
            <p:cNvSpPr/>
            <p:nvPr/>
          </p:nvSpPr>
          <p:spPr>
            <a:xfrm>
              <a:off x="3271750" y="2895425"/>
              <a:ext cx="1056100" cy="1203275"/>
            </a:xfrm>
            <a:custGeom>
              <a:avLst/>
              <a:gdLst/>
              <a:ahLst/>
              <a:cxnLst/>
              <a:rect l="l" t="t" r="r" b="b"/>
              <a:pathLst>
                <a:path w="42244" h="48131" extrusionOk="0">
                  <a:moveTo>
                    <a:pt x="701" y="1"/>
                  </a:moveTo>
                  <a:cubicBezTo>
                    <a:pt x="594" y="1"/>
                    <a:pt x="488" y="27"/>
                    <a:pt x="392" y="81"/>
                  </a:cubicBezTo>
                  <a:cubicBezTo>
                    <a:pt x="164" y="212"/>
                    <a:pt x="1" y="440"/>
                    <a:pt x="1" y="701"/>
                  </a:cubicBezTo>
                  <a:lnTo>
                    <a:pt x="1" y="27025"/>
                  </a:lnTo>
                  <a:cubicBezTo>
                    <a:pt x="1" y="38671"/>
                    <a:pt x="9461" y="48130"/>
                    <a:pt x="21139" y="48130"/>
                  </a:cubicBezTo>
                  <a:cubicBezTo>
                    <a:pt x="32784" y="48130"/>
                    <a:pt x="42244" y="38671"/>
                    <a:pt x="42244" y="27025"/>
                  </a:cubicBezTo>
                  <a:lnTo>
                    <a:pt x="42244" y="897"/>
                  </a:lnTo>
                  <a:cubicBezTo>
                    <a:pt x="42244" y="636"/>
                    <a:pt x="42081" y="375"/>
                    <a:pt x="41852" y="277"/>
                  </a:cubicBezTo>
                  <a:cubicBezTo>
                    <a:pt x="41748" y="225"/>
                    <a:pt x="41638" y="199"/>
                    <a:pt x="41532" y="199"/>
                  </a:cubicBezTo>
                  <a:cubicBezTo>
                    <a:pt x="41372" y="199"/>
                    <a:pt x="41219" y="258"/>
                    <a:pt x="41102" y="375"/>
                  </a:cubicBezTo>
                  <a:cubicBezTo>
                    <a:pt x="39007" y="2121"/>
                    <a:pt x="36526" y="2839"/>
                    <a:pt x="34039" y="2839"/>
                  </a:cubicBezTo>
                  <a:cubicBezTo>
                    <a:pt x="31413" y="2839"/>
                    <a:pt x="28780" y="2039"/>
                    <a:pt x="26586" y="799"/>
                  </a:cubicBezTo>
                  <a:cubicBezTo>
                    <a:pt x="26483" y="726"/>
                    <a:pt x="26367" y="692"/>
                    <a:pt x="26250" y="692"/>
                  </a:cubicBezTo>
                  <a:cubicBezTo>
                    <a:pt x="26106" y="692"/>
                    <a:pt x="25961" y="742"/>
                    <a:pt x="25836" y="832"/>
                  </a:cubicBezTo>
                  <a:cubicBezTo>
                    <a:pt x="23275" y="2633"/>
                    <a:pt x="18797" y="3756"/>
                    <a:pt x="14073" y="3756"/>
                  </a:cubicBezTo>
                  <a:cubicBezTo>
                    <a:pt x="9471" y="3756"/>
                    <a:pt x="4635" y="2690"/>
                    <a:pt x="1110" y="147"/>
                  </a:cubicBezTo>
                  <a:cubicBezTo>
                    <a:pt x="996" y="52"/>
                    <a:pt x="849" y="1"/>
                    <a:pt x="7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0"/>
            <p:cNvSpPr/>
            <p:nvPr/>
          </p:nvSpPr>
          <p:spPr>
            <a:xfrm>
              <a:off x="3716200" y="2900375"/>
              <a:ext cx="611650" cy="1198325"/>
            </a:xfrm>
            <a:custGeom>
              <a:avLst/>
              <a:gdLst/>
              <a:ahLst/>
              <a:cxnLst/>
              <a:rect l="l" t="t" r="r" b="b"/>
              <a:pathLst>
                <a:path w="24466" h="47933" extrusionOk="0">
                  <a:moveTo>
                    <a:pt x="23754" y="1"/>
                  </a:moveTo>
                  <a:cubicBezTo>
                    <a:pt x="23594" y="1"/>
                    <a:pt x="23441" y="60"/>
                    <a:pt x="23324" y="177"/>
                  </a:cubicBezTo>
                  <a:cubicBezTo>
                    <a:pt x="21660" y="1547"/>
                    <a:pt x="19736" y="2297"/>
                    <a:pt x="17779" y="2526"/>
                  </a:cubicBezTo>
                  <a:lnTo>
                    <a:pt x="17779" y="26827"/>
                  </a:lnTo>
                  <a:cubicBezTo>
                    <a:pt x="17779" y="37331"/>
                    <a:pt x="10080" y="46073"/>
                    <a:pt x="1" y="47671"/>
                  </a:cubicBezTo>
                  <a:cubicBezTo>
                    <a:pt x="1110" y="47835"/>
                    <a:pt x="2219" y="47932"/>
                    <a:pt x="3361" y="47932"/>
                  </a:cubicBezTo>
                  <a:cubicBezTo>
                    <a:pt x="15006" y="47932"/>
                    <a:pt x="24466" y="38473"/>
                    <a:pt x="24466" y="26827"/>
                  </a:cubicBezTo>
                  <a:lnTo>
                    <a:pt x="24466" y="699"/>
                  </a:lnTo>
                  <a:cubicBezTo>
                    <a:pt x="24466" y="438"/>
                    <a:pt x="24303" y="177"/>
                    <a:pt x="24074" y="79"/>
                  </a:cubicBezTo>
                  <a:cubicBezTo>
                    <a:pt x="23970" y="27"/>
                    <a:pt x="23860" y="1"/>
                    <a:pt x="23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0"/>
            <p:cNvSpPr/>
            <p:nvPr/>
          </p:nvSpPr>
          <p:spPr>
            <a:xfrm>
              <a:off x="3586550" y="1159000"/>
              <a:ext cx="427325" cy="631850"/>
            </a:xfrm>
            <a:custGeom>
              <a:avLst/>
              <a:gdLst/>
              <a:ahLst/>
              <a:cxnLst/>
              <a:rect l="l" t="t" r="r" b="b"/>
              <a:pathLst>
                <a:path w="17093" h="25274" extrusionOk="0">
                  <a:moveTo>
                    <a:pt x="8530" y="1"/>
                  </a:moveTo>
                  <a:cubicBezTo>
                    <a:pt x="7780" y="1"/>
                    <a:pt x="7030" y="270"/>
                    <a:pt x="6426" y="808"/>
                  </a:cubicBezTo>
                  <a:lnTo>
                    <a:pt x="1403" y="5310"/>
                  </a:lnTo>
                  <a:cubicBezTo>
                    <a:pt x="98" y="6452"/>
                    <a:pt x="0" y="8441"/>
                    <a:pt x="1142" y="9746"/>
                  </a:cubicBezTo>
                  <a:cubicBezTo>
                    <a:pt x="1770" y="10448"/>
                    <a:pt x="2627" y="10805"/>
                    <a:pt x="3490" y="10805"/>
                  </a:cubicBezTo>
                  <a:cubicBezTo>
                    <a:pt x="4152" y="10805"/>
                    <a:pt x="4816" y="10595"/>
                    <a:pt x="5382" y="10170"/>
                  </a:cubicBezTo>
                  <a:lnTo>
                    <a:pt x="5382" y="22109"/>
                  </a:lnTo>
                  <a:cubicBezTo>
                    <a:pt x="5382" y="23838"/>
                    <a:pt x="6785" y="25273"/>
                    <a:pt x="8547" y="25273"/>
                  </a:cubicBezTo>
                  <a:cubicBezTo>
                    <a:pt x="10275" y="25273"/>
                    <a:pt x="11678" y="23838"/>
                    <a:pt x="11678" y="22109"/>
                  </a:cubicBezTo>
                  <a:lnTo>
                    <a:pt x="11678" y="10170"/>
                  </a:lnTo>
                  <a:cubicBezTo>
                    <a:pt x="12233" y="10594"/>
                    <a:pt x="12918" y="10790"/>
                    <a:pt x="13570" y="10790"/>
                  </a:cubicBezTo>
                  <a:cubicBezTo>
                    <a:pt x="14451" y="10790"/>
                    <a:pt x="15299" y="10431"/>
                    <a:pt x="15919" y="9746"/>
                  </a:cubicBezTo>
                  <a:cubicBezTo>
                    <a:pt x="17093" y="8441"/>
                    <a:pt x="16962" y="6452"/>
                    <a:pt x="15658" y="5310"/>
                  </a:cubicBezTo>
                  <a:lnTo>
                    <a:pt x="10634" y="808"/>
                  </a:lnTo>
                  <a:cubicBezTo>
                    <a:pt x="10031" y="270"/>
                    <a:pt x="9281" y="1"/>
                    <a:pt x="8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0"/>
            <p:cNvSpPr/>
            <p:nvPr/>
          </p:nvSpPr>
          <p:spPr>
            <a:xfrm>
              <a:off x="3398975" y="238125"/>
              <a:ext cx="801650" cy="708675"/>
            </a:xfrm>
            <a:custGeom>
              <a:avLst/>
              <a:gdLst/>
              <a:ahLst/>
              <a:cxnLst/>
              <a:rect l="l" t="t" r="r" b="b"/>
              <a:pathLst>
                <a:path w="32066" h="28347" extrusionOk="0">
                  <a:moveTo>
                    <a:pt x="9623" y="0"/>
                  </a:moveTo>
                  <a:cubicBezTo>
                    <a:pt x="8514" y="0"/>
                    <a:pt x="7536" y="587"/>
                    <a:pt x="6981" y="1533"/>
                  </a:cubicBezTo>
                  <a:lnTo>
                    <a:pt x="555" y="12657"/>
                  </a:lnTo>
                  <a:cubicBezTo>
                    <a:pt x="1" y="13602"/>
                    <a:pt x="1" y="14744"/>
                    <a:pt x="555" y="15690"/>
                  </a:cubicBezTo>
                  <a:lnTo>
                    <a:pt x="6981" y="26814"/>
                  </a:lnTo>
                  <a:cubicBezTo>
                    <a:pt x="7536" y="27760"/>
                    <a:pt x="8514" y="28347"/>
                    <a:pt x="9623" y="28347"/>
                  </a:cubicBezTo>
                  <a:lnTo>
                    <a:pt x="22476" y="28347"/>
                  </a:lnTo>
                  <a:cubicBezTo>
                    <a:pt x="23552" y="28347"/>
                    <a:pt x="24563" y="27760"/>
                    <a:pt x="25118" y="26814"/>
                  </a:cubicBezTo>
                  <a:lnTo>
                    <a:pt x="31544" y="15690"/>
                  </a:lnTo>
                  <a:cubicBezTo>
                    <a:pt x="32066" y="14744"/>
                    <a:pt x="32066" y="13602"/>
                    <a:pt x="31544" y="12657"/>
                  </a:cubicBezTo>
                  <a:lnTo>
                    <a:pt x="25118" y="1533"/>
                  </a:lnTo>
                  <a:cubicBezTo>
                    <a:pt x="24563" y="587"/>
                    <a:pt x="23552" y="0"/>
                    <a:pt x="22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0"/>
            <p:cNvSpPr/>
            <p:nvPr/>
          </p:nvSpPr>
          <p:spPr>
            <a:xfrm>
              <a:off x="3718650" y="238125"/>
              <a:ext cx="481975" cy="708675"/>
            </a:xfrm>
            <a:custGeom>
              <a:avLst/>
              <a:gdLst/>
              <a:ahLst/>
              <a:cxnLst/>
              <a:rect l="l" t="t" r="r" b="b"/>
              <a:pathLst>
                <a:path w="19279" h="28347" extrusionOk="0">
                  <a:moveTo>
                    <a:pt x="33" y="0"/>
                  </a:moveTo>
                  <a:cubicBezTo>
                    <a:pt x="1110" y="0"/>
                    <a:pt x="2121" y="587"/>
                    <a:pt x="2643" y="1533"/>
                  </a:cubicBezTo>
                  <a:lnTo>
                    <a:pt x="9069" y="12657"/>
                  </a:lnTo>
                  <a:cubicBezTo>
                    <a:pt x="9623" y="13602"/>
                    <a:pt x="9623" y="14744"/>
                    <a:pt x="9069" y="15690"/>
                  </a:cubicBezTo>
                  <a:lnTo>
                    <a:pt x="2643" y="26814"/>
                  </a:lnTo>
                  <a:cubicBezTo>
                    <a:pt x="2121" y="27760"/>
                    <a:pt x="1110" y="28347"/>
                    <a:pt x="1" y="28347"/>
                  </a:cubicBezTo>
                  <a:lnTo>
                    <a:pt x="9689" y="28347"/>
                  </a:lnTo>
                  <a:cubicBezTo>
                    <a:pt x="10765" y="28347"/>
                    <a:pt x="11776" y="27760"/>
                    <a:pt x="12331" y="26814"/>
                  </a:cubicBezTo>
                  <a:lnTo>
                    <a:pt x="18757" y="15690"/>
                  </a:lnTo>
                  <a:cubicBezTo>
                    <a:pt x="19279" y="14744"/>
                    <a:pt x="19279" y="13602"/>
                    <a:pt x="18757" y="12657"/>
                  </a:cubicBezTo>
                  <a:lnTo>
                    <a:pt x="12331" y="1533"/>
                  </a:lnTo>
                  <a:cubicBezTo>
                    <a:pt x="11776" y="587"/>
                    <a:pt x="10765" y="0"/>
                    <a:pt x="9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0"/>
            <p:cNvSpPr/>
            <p:nvPr/>
          </p:nvSpPr>
          <p:spPr>
            <a:xfrm>
              <a:off x="2575325" y="1619500"/>
              <a:ext cx="512150" cy="502425"/>
            </a:xfrm>
            <a:custGeom>
              <a:avLst/>
              <a:gdLst/>
              <a:ahLst/>
              <a:cxnLst/>
              <a:rect l="l" t="t" r="r" b="b"/>
              <a:pathLst>
                <a:path w="20486" h="20097" extrusionOk="0">
                  <a:moveTo>
                    <a:pt x="10302" y="1"/>
                  </a:moveTo>
                  <a:cubicBezTo>
                    <a:pt x="10261" y="1"/>
                    <a:pt x="10219" y="1"/>
                    <a:pt x="10178" y="3"/>
                  </a:cubicBezTo>
                  <a:lnTo>
                    <a:pt x="3426" y="394"/>
                  </a:lnTo>
                  <a:cubicBezTo>
                    <a:pt x="1827" y="492"/>
                    <a:pt x="555" y="1765"/>
                    <a:pt x="457" y="3363"/>
                  </a:cubicBezTo>
                  <a:lnTo>
                    <a:pt x="98" y="10083"/>
                  </a:lnTo>
                  <a:cubicBezTo>
                    <a:pt x="1" y="11844"/>
                    <a:pt x="1305" y="13312"/>
                    <a:pt x="3067" y="13410"/>
                  </a:cubicBezTo>
                  <a:cubicBezTo>
                    <a:pt x="3099" y="13410"/>
                    <a:pt x="3165" y="13442"/>
                    <a:pt x="3230" y="13442"/>
                  </a:cubicBezTo>
                  <a:cubicBezTo>
                    <a:pt x="4796" y="13442"/>
                    <a:pt x="6133" y="12268"/>
                    <a:pt x="6361" y="10735"/>
                  </a:cubicBezTo>
                  <a:lnTo>
                    <a:pt x="14777" y="19184"/>
                  </a:lnTo>
                  <a:cubicBezTo>
                    <a:pt x="15397" y="19771"/>
                    <a:pt x="16213" y="20097"/>
                    <a:pt x="17028" y="20097"/>
                  </a:cubicBezTo>
                  <a:cubicBezTo>
                    <a:pt x="17811" y="20097"/>
                    <a:pt x="18626" y="19771"/>
                    <a:pt x="19246" y="19184"/>
                  </a:cubicBezTo>
                  <a:cubicBezTo>
                    <a:pt x="20486" y="17944"/>
                    <a:pt x="20486" y="15954"/>
                    <a:pt x="19246" y="14715"/>
                  </a:cubicBezTo>
                  <a:lnTo>
                    <a:pt x="10798" y="6266"/>
                  </a:lnTo>
                  <a:cubicBezTo>
                    <a:pt x="12396" y="6038"/>
                    <a:pt x="13603" y="4635"/>
                    <a:pt x="13505" y="2971"/>
                  </a:cubicBezTo>
                  <a:cubicBezTo>
                    <a:pt x="13410" y="1284"/>
                    <a:pt x="11978" y="1"/>
                    <a:pt x="10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0"/>
            <p:cNvSpPr/>
            <p:nvPr/>
          </p:nvSpPr>
          <p:spPr>
            <a:xfrm>
              <a:off x="1818550" y="865000"/>
              <a:ext cx="782075" cy="773225"/>
            </a:xfrm>
            <a:custGeom>
              <a:avLst/>
              <a:gdLst/>
              <a:ahLst/>
              <a:cxnLst/>
              <a:rect l="l" t="t" r="r" b="b"/>
              <a:pathLst>
                <a:path w="31283" h="30929" extrusionOk="0">
                  <a:moveTo>
                    <a:pt x="12303" y="0"/>
                  </a:moveTo>
                  <a:cubicBezTo>
                    <a:pt x="11510" y="0"/>
                    <a:pt x="10735" y="325"/>
                    <a:pt x="10145" y="890"/>
                  </a:cubicBezTo>
                  <a:lnTo>
                    <a:pt x="1077" y="9991"/>
                  </a:lnTo>
                  <a:cubicBezTo>
                    <a:pt x="294" y="10742"/>
                    <a:pt x="0" y="11883"/>
                    <a:pt x="261" y="12927"/>
                  </a:cubicBezTo>
                  <a:lnTo>
                    <a:pt x="3588" y="25323"/>
                  </a:lnTo>
                  <a:cubicBezTo>
                    <a:pt x="3882" y="26399"/>
                    <a:pt x="4698" y="27215"/>
                    <a:pt x="5741" y="27508"/>
                  </a:cubicBezTo>
                  <a:lnTo>
                    <a:pt x="18170" y="30835"/>
                  </a:lnTo>
                  <a:cubicBezTo>
                    <a:pt x="18419" y="30898"/>
                    <a:pt x="18673" y="30928"/>
                    <a:pt x="18927" y="30928"/>
                  </a:cubicBezTo>
                  <a:cubicBezTo>
                    <a:pt x="19736" y="30928"/>
                    <a:pt x="20534" y="30616"/>
                    <a:pt x="21105" y="30020"/>
                  </a:cubicBezTo>
                  <a:lnTo>
                    <a:pt x="30206" y="20952"/>
                  </a:lnTo>
                  <a:cubicBezTo>
                    <a:pt x="30957" y="20169"/>
                    <a:pt x="31283" y="19060"/>
                    <a:pt x="30989" y="18016"/>
                  </a:cubicBezTo>
                  <a:lnTo>
                    <a:pt x="27662" y="5588"/>
                  </a:lnTo>
                  <a:cubicBezTo>
                    <a:pt x="27368" y="4544"/>
                    <a:pt x="26553" y="3728"/>
                    <a:pt x="25509" y="3435"/>
                  </a:cubicBezTo>
                  <a:lnTo>
                    <a:pt x="13081" y="108"/>
                  </a:lnTo>
                  <a:cubicBezTo>
                    <a:pt x="12824" y="35"/>
                    <a:pt x="12562" y="0"/>
                    <a:pt x="123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0"/>
            <p:cNvSpPr/>
            <p:nvPr/>
          </p:nvSpPr>
          <p:spPr>
            <a:xfrm>
              <a:off x="1901725" y="865000"/>
              <a:ext cx="698900" cy="694250"/>
            </a:xfrm>
            <a:custGeom>
              <a:avLst/>
              <a:gdLst/>
              <a:ahLst/>
              <a:cxnLst/>
              <a:rect l="l" t="t" r="r" b="b"/>
              <a:pathLst>
                <a:path w="27956" h="27770" extrusionOk="0">
                  <a:moveTo>
                    <a:pt x="76" y="7665"/>
                  </a:moveTo>
                  <a:cubicBezTo>
                    <a:pt x="51" y="7689"/>
                    <a:pt x="25" y="7715"/>
                    <a:pt x="1" y="7741"/>
                  </a:cubicBezTo>
                  <a:lnTo>
                    <a:pt x="76" y="7665"/>
                  </a:lnTo>
                  <a:close/>
                  <a:moveTo>
                    <a:pt x="8976" y="0"/>
                  </a:moveTo>
                  <a:cubicBezTo>
                    <a:pt x="8183" y="0"/>
                    <a:pt x="7408" y="325"/>
                    <a:pt x="6818" y="890"/>
                  </a:cubicBezTo>
                  <a:lnTo>
                    <a:pt x="76" y="7665"/>
                  </a:lnTo>
                  <a:lnTo>
                    <a:pt x="76" y="7665"/>
                  </a:lnTo>
                  <a:cubicBezTo>
                    <a:pt x="641" y="7118"/>
                    <a:pt x="1405" y="6832"/>
                    <a:pt x="2179" y="6832"/>
                  </a:cubicBezTo>
                  <a:cubicBezTo>
                    <a:pt x="2433" y="6832"/>
                    <a:pt x="2687" y="6863"/>
                    <a:pt x="2936" y="6925"/>
                  </a:cubicBezTo>
                  <a:lnTo>
                    <a:pt x="15332" y="10252"/>
                  </a:lnTo>
                  <a:cubicBezTo>
                    <a:pt x="16408" y="10546"/>
                    <a:pt x="17224" y="11361"/>
                    <a:pt x="17517" y="12405"/>
                  </a:cubicBezTo>
                  <a:lnTo>
                    <a:pt x="20812" y="24833"/>
                  </a:lnTo>
                  <a:cubicBezTo>
                    <a:pt x="21096" y="25843"/>
                    <a:pt x="20831" y="26944"/>
                    <a:pt x="20105" y="27694"/>
                  </a:cubicBezTo>
                  <a:lnTo>
                    <a:pt x="20105" y="27694"/>
                  </a:lnTo>
                  <a:lnTo>
                    <a:pt x="26879" y="20952"/>
                  </a:lnTo>
                  <a:cubicBezTo>
                    <a:pt x="27630" y="20169"/>
                    <a:pt x="27956" y="19060"/>
                    <a:pt x="27662" y="18016"/>
                  </a:cubicBezTo>
                  <a:lnTo>
                    <a:pt x="24335" y="5588"/>
                  </a:lnTo>
                  <a:cubicBezTo>
                    <a:pt x="24041" y="4544"/>
                    <a:pt x="23226" y="3728"/>
                    <a:pt x="22182" y="3435"/>
                  </a:cubicBezTo>
                  <a:lnTo>
                    <a:pt x="9754" y="108"/>
                  </a:lnTo>
                  <a:cubicBezTo>
                    <a:pt x="9497" y="35"/>
                    <a:pt x="9235" y="0"/>
                    <a:pt x="8976" y="0"/>
                  </a:cubicBezTo>
                  <a:close/>
                  <a:moveTo>
                    <a:pt x="20105" y="27694"/>
                  </a:moveTo>
                  <a:lnTo>
                    <a:pt x="20029" y="27769"/>
                  </a:lnTo>
                  <a:cubicBezTo>
                    <a:pt x="20055" y="27744"/>
                    <a:pt x="20080" y="27719"/>
                    <a:pt x="20105" y="276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0"/>
            <p:cNvSpPr/>
            <p:nvPr/>
          </p:nvSpPr>
          <p:spPr>
            <a:xfrm>
              <a:off x="2110500" y="2637900"/>
              <a:ext cx="637725" cy="408800"/>
            </a:xfrm>
            <a:custGeom>
              <a:avLst/>
              <a:gdLst/>
              <a:ahLst/>
              <a:cxnLst/>
              <a:rect l="l" t="t" r="r" b="b"/>
              <a:pathLst>
                <a:path w="25509" h="16352" extrusionOk="0">
                  <a:moveTo>
                    <a:pt x="7909" y="0"/>
                  </a:moveTo>
                  <a:cubicBezTo>
                    <a:pt x="7041" y="0"/>
                    <a:pt x="6176" y="353"/>
                    <a:pt x="5546" y="1053"/>
                  </a:cubicBezTo>
                  <a:lnTo>
                    <a:pt x="1077" y="6077"/>
                  </a:lnTo>
                  <a:cubicBezTo>
                    <a:pt x="0" y="7283"/>
                    <a:pt x="0" y="9078"/>
                    <a:pt x="1077" y="10285"/>
                  </a:cubicBezTo>
                  <a:lnTo>
                    <a:pt x="5546" y="15308"/>
                  </a:lnTo>
                  <a:cubicBezTo>
                    <a:pt x="6198" y="16026"/>
                    <a:pt x="7046" y="16352"/>
                    <a:pt x="7927" y="16352"/>
                  </a:cubicBezTo>
                  <a:cubicBezTo>
                    <a:pt x="8644" y="16352"/>
                    <a:pt x="9395" y="16091"/>
                    <a:pt x="10015" y="15569"/>
                  </a:cubicBezTo>
                  <a:cubicBezTo>
                    <a:pt x="11254" y="14460"/>
                    <a:pt x="11417" y="12633"/>
                    <a:pt x="10439" y="11328"/>
                  </a:cubicBezTo>
                  <a:lnTo>
                    <a:pt x="22377" y="11328"/>
                  </a:lnTo>
                  <a:cubicBezTo>
                    <a:pt x="24106" y="11328"/>
                    <a:pt x="25509" y="9926"/>
                    <a:pt x="25509" y="8197"/>
                  </a:cubicBezTo>
                  <a:cubicBezTo>
                    <a:pt x="25509" y="6435"/>
                    <a:pt x="24106" y="5033"/>
                    <a:pt x="22377" y="5033"/>
                  </a:cubicBezTo>
                  <a:lnTo>
                    <a:pt x="10439" y="5033"/>
                  </a:lnTo>
                  <a:cubicBezTo>
                    <a:pt x="11417" y="3728"/>
                    <a:pt x="11254" y="1901"/>
                    <a:pt x="10015" y="792"/>
                  </a:cubicBezTo>
                  <a:cubicBezTo>
                    <a:pt x="9410" y="263"/>
                    <a:pt x="8658" y="0"/>
                    <a:pt x="79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1196325" y="2445050"/>
              <a:ext cx="708675" cy="794725"/>
            </a:xfrm>
            <a:custGeom>
              <a:avLst/>
              <a:gdLst/>
              <a:ahLst/>
              <a:cxnLst/>
              <a:rect l="l" t="t" r="r" b="b"/>
              <a:pathLst>
                <a:path w="28347" h="31789" extrusionOk="0">
                  <a:moveTo>
                    <a:pt x="14174" y="1"/>
                  </a:moveTo>
                  <a:cubicBezTo>
                    <a:pt x="13652" y="1"/>
                    <a:pt x="13130" y="139"/>
                    <a:pt x="12657" y="416"/>
                  </a:cubicBezTo>
                  <a:lnTo>
                    <a:pt x="1533" y="6843"/>
                  </a:lnTo>
                  <a:cubicBezTo>
                    <a:pt x="587" y="7364"/>
                    <a:pt x="0" y="8376"/>
                    <a:pt x="0" y="9485"/>
                  </a:cubicBezTo>
                  <a:lnTo>
                    <a:pt x="0" y="22304"/>
                  </a:lnTo>
                  <a:cubicBezTo>
                    <a:pt x="0" y="23413"/>
                    <a:pt x="587" y="24425"/>
                    <a:pt x="1533" y="24947"/>
                  </a:cubicBezTo>
                  <a:lnTo>
                    <a:pt x="12657" y="31373"/>
                  </a:lnTo>
                  <a:cubicBezTo>
                    <a:pt x="13130" y="31650"/>
                    <a:pt x="13652" y="31789"/>
                    <a:pt x="14174" y="31789"/>
                  </a:cubicBezTo>
                  <a:cubicBezTo>
                    <a:pt x="14696" y="31789"/>
                    <a:pt x="15218" y="31650"/>
                    <a:pt x="15690" y="31373"/>
                  </a:cubicBezTo>
                  <a:lnTo>
                    <a:pt x="26814" y="24947"/>
                  </a:lnTo>
                  <a:cubicBezTo>
                    <a:pt x="27760" y="24425"/>
                    <a:pt x="28347" y="23413"/>
                    <a:pt x="28347" y="22304"/>
                  </a:cubicBezTo>
                  <a:lnTo>
                    <a:pt x="28347" y="9485"/>
                  </a:lnTo>
                  <a:cubicBezTo>
                    <a:pt x="28347" y="8376"/>
                    <a:pt x="27760" y="7364"/>
                    <a:pt x="26814" y="6843"/>
                  </a:cubicBezTo>
                  <a:lnTo>
                    <a:pt x="15690" y="416"/>
                  </a:lnTo>
                  <a:cubicBezTo>
                    <a:pt x="15218" y="139"/>
                    <a:pt x="14696" y="1"/>
                    <a:pt x="14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0"/>
            <p:cNvSpPr/>
            <p:nvPr/>
          </p:nvSpPr>
          <p:spPr>
            <a:xfrm>
              <a:off x="1196325" y="2445050"/>
              <a:ext cx="708675" cy="478525"/>
            </a:xfrm>
            <a:custGeom>
              <a:avLst/>
              <a:gdLst/>
              <a:ahLst/>
              <a:cxnLst/>
              <a:rect l="l" t="t" r="r" b="b"/>
              <a:pathLst>
                <a:path w="28347" h="19141" extrusionOk="0">
                  <a:moveTo>
                    <a:pt x="14174" y="1"/>
                  </a:moveTo>
                  <a:cubicBezTo>
                    <a:pt x="13652" y="1"/>
                    <a:pt x="13130" y="139"/>
                    <a:pt x="12657" y="416"/>
                  </a:cubicBezTo>
                  <a:lnTo>
                    <a:pt x="1533" y="6843"/>
                  </a:lnTo>
                  <a:cubicBezTo>
                    <a:pt x="587" y="7364"/>
                    <a:pt x="0" y="8376"/>
                    <a:pt x="0" y="9485"/>
                  </a:cubicBezTo>
                  <a:lnTo>
                    <a:pt x="0" y="19140"/>
                  </a:lnTo>
                  <a:cubicBezTo>
                    <a:pt x="0" y="18031"/>
                    <a:pt x="587" y="17020"/>
                    <a:pt x="1533" y="16498"/>
                  </a:cubicBezTo>
                  <a:lnTo>
                    <a:pt x="12657" y="10072"/>
                  </a:lnTo>
                  <a:cubicBezTo>
                    <a:pt x="13130" y="9795"/>
                    <a:pt x="13652" y="9656"/>
                    <a:pt x="14174" y="9656"/>
                  </a:cubicBezTo>
                  <a:cubicBezTo>
                    <a:pt x="14696" y="9656"/>
                    <a:pt x="15218" y="9795"/>
                    <a:pt x="15690" y="10072"/>
                  </a:cubicBezTo>
                  <a:lnTo>
                    <a:pt x="26814" y="16498"/>
                  </a:lnTo>
                  <a:cubicBezTo>
                    <a:pt x="27760" y="17020"/>
                    <a:pt x="28347" y="18031"/>
                    <a:pt x="28347" y="19140"/>
                  </a:cubicBezTo>
                  <a:lnTo>
                    <a:pt x="28347" y="9485"/>
                  </a:lnTo>
                  <a:cubicBezTo>
                    <a:pt x="28347" y="8376"/>
                    <a:pt x="27760" y="7364"/>
                    <a:pt x="26814" y="6843"/>
                  </a:cubicBezTo>
                  <a:lnTo>
                    <a:pt x="15690" y="416"/>
                  </a:lnTo>
                  <a:cubicBezTo>
                    <a:pt x="15218" y="139"/>
                    <a:pt x="14696" y="1"/>
                    <a:pt x="14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0"/>
            <p:cNvSpPr/>
            <p:nvPr/>
          </p:nvSpPr>
          <p:spPr>
            <a:xfrm>
              <a:off x="4512950" y="1619425"/>
              <a:ext cx="512150" cy="501700"/>
            </a:xfrm>
            <a:custGeom>
              <a:avLst/>
              <a:gdLst/>
              <a:ahLst/>
              <a:cxnLst/>
              <a:rect l="l" t="t" r="r" b="b"/>
              <a:pathLst>
                <a:path w="20486" h="20068" extrusionOk="0">
                  <a:moveTo>
                    <a:pt x="10123" y="1"/>
                  </a:moveTo>
                  <a:cubicBezTo>
                    <a:pt x="8445" y="1"/>
                    <a:pt x="7075" y="1275"/>
                    <a:pt x="6981" y="2974"/>
                  </a:cubicBezTo>
                  <a:cubicBezTo>
                    <a:pt x="6883" y="4605"/>
                    <a:pt x="8057" y="6041"/>
                    <a:pt x="9656" y="6269"/>
                  </a:cubicBezTo>
                  <a:lnTo>
                    <a:pt x="1240" y="14718"/>
                  </a:lnTo>
                  <a:cubicBezTo>
                    <a:pt x="0" y="15925"/>
                    <a:pt x="0" y="17914"/>
                    <a:pt x="1240" y="19154"/>
                  </a:cubicBezTo>
                  <a:cubicBezTo>
                    <a:pt x="1860" y="19774"/>
                    <a:pt x="2643" y="20067"/>
                    <a:pt x="3458" y="20067"/>
                  </a:cubicBezTo>
                  <a:cubicBezTo>
                    <a:pt x="4274" y="20067"/>
                    <a:pt x="5056" y="19774"/>
                    <a:pt x="5676" y="19154"/>
                  </a:cubicBezTo>
                  <a:lnTo>
                    <a:pt x="14125" y="10705"/>
                  </a:lnTo>
                  <a:cubicBezTo>
                    <a:pt x="14353" y="12271"/>
                    <a:pt x="15658" y="13413"/>
                    <a:pt x="17224" y="13413"/>
                  </a:cubicBezTo>
                  <a:lnTo>
                    <a:pt x="17419" y="13413"/>
                  </a:lnTo>
                  <a:cubicBezTo>
                    <a:pt x="19148" y="13315"/>
                    <a:pt x="20486" y="11814"/>
                    <a:pt x="20388" y="10086"/>
                  </a:cubicBezTo>
                  <a:lnTo>
                    <a:pt x="19996" y="3333"/>
                  </a:lnTo>
                  <a:cubicBezTo>
                    <a:pt x="19898" y="1735"/>
                    <a:pt x="18626" y="463"/>
                    <a:pt x="17028" y="397"/>
                  </a:cubicBezTo>
                  <a:lnTo>
                    <a:pt x="10308" y="6"/>
                  </a:lnTo>
                  <a:cubicBezTo>
                    <a:pt x="10246" y="3"/>
                    <a:pt x="10184" y="1"/>
                    <a:pt x="10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4999800" y="864875"/>
              <a:ext cx="782075" cy="773000"/>
            </a:xfrm>
            <a:custGeom>
              <a:avLst/>
              <a:gdLst/>
              <a:ahLst/>
              <a:cxnLst/>
              <a:rect l="l" t="t" r="r" b="b"/>
              <a:pathLst>
                <a:path w="31283" h="30920" extrusionOk="0">
                  <a:moveTo>
                    <a:pt x="18981" y="1"/>
                  </a:moveTo>
                  <a:cubicBezTo>
                    <a:pt x="18709" y="1"/>
                    <a:pt x="18436" y="38"/>
                    <a:pt x="18170" y="113"/>
                  </a:cubicBezTo>
                  <a:lnTo>
                    <a:pt x="5774" y="3440"/>
                  </a:lnTo>
                  <a:cubicBezTo>
                    <a:pt x="4698" y="3701"/>
                    <a:pt x="3882" y="4516"/>
                    <a:pt x="3621" y="5593"/>
                  </a:cubicBezTo>
                  <a:lnTo>
                    <a:pt x="294" y="17988"/>
                  </a:lnTo>
                  <a:cubicBezTo>
                    <a:pt x="0" y="19032"/>
                    <a:pt x="294" y="20174"/>
                    <a:pt x="1077" y="20924"/>
                  </a:cubicBezTo>
                  <a:lnTo>
                    <a:pt x="10145" y="30025"/>
                  </a:lnTo>
                  <a:cubicBezTo>
                    <a:pt x="10728" y="30608"/>
                    <a:pt x="11492" y="30919"/>
                    <a:pt x="12288" y="30919"/>
                  </a:cubicBezTo>
                  <a:cubicBezTo>
                    <a:pt x="12562" y="30919"/>
                    <a:pt x="12839" y="30883"/>
                    <a:pt x="13114" y="30808"/>
                  </a:cubicBezTo>
                  <a:lnTo>
                    <a:pt x="25509" y="27481"/>
                  </a:lnTo>
                  <a:cubicBezTo>
                    <a:pt x="26553" y="27187"/>
                    <a:pt x="27401" y="26372"/>
                    <a:pt x="27662" y="25328"/>
                  </a:cubicBezTo>
                  <a:lnTo>
                    <a:pt x="30989" y="12932"/>
                  </a:lnTo>
                  <a:cubicBezTo>
                    <a:pt x="31283" y="11856"/>
                    <a:pt x="30989" y="10747"/>
                    <a:pt x="30206" y="9964"/>
                  </a:cubicBezTo>
                  <a:lnTo>
                    <a:pt x="21105" y="895"/>
                  </a:lnTo>
                  <a:cubicBezTo>
                    <a:pt x="20547" y="313"/>
                    <a:pt x="19771" y="1"/>
                    <a:pt x="18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0"/>
            <p:cNvSpPr/>
            <p:nvPr/>
          </p:nvSpPr>
          <p:spPr>
            <a:xfrm>
              <a:off x="5082975" y="943525"/>
              <a:ext cx="698900" cy="694350"/>
            </a:xfrm>
            <a:custGeom>
              <a:avLst/>
              <a:gdLst/>
              <a:ahLst/>
              <a:cxnLst/>
              <a:rect l="l" t="t" r="r" b="b"/>
              <a:pathLst>
                <a:path w="27956" h="27774" extrusionOk="0">
                  <a:moveTo>
                    <a:pt x="20062" y="0"/>
                  </a:moveTo>
                  <a:cubicBezTo>
                    <a:pt x="20812" y="783"/>
                    <a:pt x="21106" y="1892"/>
                    <a:pt x="20845" y="2936"/>
                  </a:cubicBezTo>
                  <a:lnTo>
                    <a:pt x="17517" y="15364"/>
                  </a:lnTo>
                  <a:cubicBezTo>
                    <a:pt x="17224" y="16408"/>
                    <a:pt x="16408" y="17223"/>
                    <a:pt x="15365" y="17517"/>
                  </a:cubicBezTo>
                  <a:lnTo>
                    <a:pt x="2936" y="20844"/>
                  </a:lnTo>
                  <a:cubicBezTo>
                    <a:pt x="2687" y="20907"/>
                    <a:pt x="2434" y="20937"/>
                    <a:pt x="2183" y="20937"/>
                  </a:cubicBezTo>
                  <a:cubicBezTo>
                    <a:pt x="1382" y="20937"/>
                    <a:pt x="597" y="20625"/>
                    <a:pt x="1" y="20029"/>
                  </a:cubicBezTo>
                  <a:lnTo>
                    <a:pt x="1" y="20029"/>
                  </a:lnTo>
                  <a:lnTo>
                    <a:pt x="6818" y="26879"/>
                  </a:lnTo>
                  <a:cubicBezTo>
                    <a:pt x="7401" y="27462"/>
                    <a:pt x="8165" y="27773"/>
                    <a:pt x="8961" y="27773"/>
                  </a:cubicBezTo>
                  <a:cubicBezTo>
                    <a:pt x="9235" y="27773"/>
                    <a:pt x="9512" y="27737"/>
                    <a:pt x="9787" y="27662"/>
                  </a:cubicBezTo>
                  <a:lnTo>
                    <a:pt x="22182" y="24335"/>
                  </a:lnTo>
                  <a:cubicBezTo>
                    <a:pt x="23226" y="24041"/>
                    <a:pt x="24074" y="23226"/>
                    <a:pt x="24335" y="22182"/>
                  </a:cubicBezTo>
                  <a:lnTo>
                    <a:pt x="27662" y="9786"/>
                  </a:lnTo>
                  <a:cubicBezTo>
                    <a:pt x="27956" y="8710"/>
                    <a:pt x="27662" y="7601"/>
                    <a:pt x="26879" y="6818"/>
                  </a:cubicBezTo>
                  <a:lnTo>
                    <a:pt x="20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0"/>
            <p:cNvSpPr/>
            <p:nvPr/>
          </p:nvSpPr>
          <p:spPr>
            <a:xfrm>
              <a:off x="4852200" y="2637075"/>
              <a:ext cx="637725" cy="409625"/>
            </a:xfrm>
            <a:custGeom>
              <a:avLst/>
              <a:gdLst/>
              <a:ahLst/>
              <a:cxnLst/>
              <a:rect l="l" t="t" r="r" b="b"/>
              <a:pathLst>
                <a:path w="25509" h="16385" extrusionOk="0">
                  <a:moveTo>
                    <a:pt x="17600" y="1"/>
                  </a:moveTo>
                  <a:cubicBezTo>
                    <a:pt x="16851" y="1"/>
                    <a:pt x="16099" y="264"/>
                    <a:pt x="15495" y="793"/>
                  </a:cubicBezTo>
                  <a:cubicBezTo>
                    <a:pt x="14255" y="1902"/>
                    <a:pt x="14092" y="3761"/>
                    <a:pt x="15071" y="5033"/>
                  </a:cubicBezTo>
                  <a:lnTo>
                    <a:pt x="3132" y="5033"/>
                  </a:lnTo>
                  <a:cubicBezTo>
                    <a:pt x="1403" y="5033"/>
                    <a:pt x="0" y="6468"/>
                    <a:pt x="0" y="8197"/>
                  </a:cubicBezTo>
                  <a:cubicBezTo>
                    <a:pt x="0" y="9926"/>
                    <a:pt x="1403" y="11329"/>
                    <a:pt x="3132" y="11329"/>
                  </a:cubicBezTo>
                  <a:lnTo>
                    <a:pt x="15071" y="11329"/>
                  </a:lnTo>
                  <a:cubicBezTo>
                    <a:pt x="14092" y="12634"/>
                    <a:pt x="14255" y="14493"/>
                    <a:pt x="15495" y="15569"/>
                  </a:cubicBezTo>
                  <a:cubicBezTo>
                    <a:pt x="16114" y="16124"/>
                    <a:pt x="16865" y="16385"/>
                    <a:pt x="17582" y="16385"/>
                  </a:cubicBezTo>
                  <a:cubicBezTo>
                    <a:pt x="18463" y="16385"/>
                    <a:pt x="19311" y="16026"/>
                    <a:pt x="19964" y="15341"/>
                  </a:cubicBezTo>
                  <a:lnTo>
                    <a:pt x="24432" y="10285"/>
                  </a:lnTo>
                  <a:cubicBezTo>
                    <a:pt x="25509" y="9111"/>
                    <a:pt x="25509" y="7284"/>
                    <a:pt x="24432" y="6110"/>
                  </a:cubicBezTo>
                  <a:lnTo>
                    <a:pt x="19964" y="1053"/>
                  </a:lnTo>
                  <a:cubicBezTo>
                    <a:pt x="19333" y="353"/>
                    <a:pt x="18468" y="1"/>
                    <a:pt x="17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>
              <a:off x="5695425" y="2444225"/>
              <a:ext cx="708675" cy="794950"/>
            </a:xfrm>
            <a:custGeom>
              <a:avLst/>
              <a:gdLst/>
              <a:ahLst/>
              <a:cxnLst/>
              <a:rect l="l" t="t" r="r" b="b"/>
              <a:pathLst>
                <a:path w="28347" h="31798" extrusionOk="0">
                  <a:moveTo>
                    <a:pt x="14173" y="1"/>
                  </a:moveTo>
                  <a:cubicBezTo>
                    <a:pt x="13652" y="1"/>
                    <a:pt x="13130" y="140"/>
                    <a:pt x="12657" y="417"/>
                  </a:cubicBezTo>
                  <a:lnTo>
                    <a:pt x="1533" y="6843"/>
                  </a:lnTo>
                  <a:cubicBezTo>
                    <a:pt x="587" y="7397"/>
                    <a:pt x="0" y="8409"/>
                    <a:pt x="0" y="9485"/>
                  </a:cubicBezTo>
                  <a:lnTo>
                    <a:pt x="0" y="22337"/>
                  </a:lnTo>
                  <a:cubicBezTo>
                    <a:pt x="0" y="23414"/>
                    <a:pt x="587" y="24425"/>
                    <a:pt x="1533" y="24980"/>
                  </a:cubicBezTo>
                  <a:lnTo>
                    <a:pt x="12657" y="31406"/>
                  </a:lnTo>
                  <a:cubicBezTo>
                    <a:pt x="13130" y="31667"/>
                    <a:pt x="13652" y="31797"/>
                    <a:pt x="14173" y="31797"/>
                  </a:cubicBezTo>
                  <a:cubicBezTo>
                    <a:pt x="14695" y="31797"/>
                    <a:pt x="15217" y="31667"/>
                    <a:pt x="15690" y="31406"/>
                  </a:cubicBezTo>
                  <a:lnTo>
                    <a:pt x="26814" y="24980"/>
                  </a:lnTo>
                  <a:cubicBezTo>
                    <a:pt x="27760" y="24425"/>
                    <a:pt x="28347" y="23414"/>
                    <a:pt x="28347" y="22337"/>
                  </a:cubicBezTo>
                  <a:lnTo>
                    <a:pt x="28347" y="9485"/>
                  </a:lnTo>
                  <a:cubicBezTo>
                    <a:pt x="28347" y="8409"/>
                    <a:pt x="27760" y="7397"/>
                    <a:pt x="26814" y="6843"/>
                  </a:cubicBezTo>
                  <a:lnTo>
                    <a:pt x="15690" y="417"/>
                  </a:lnTo>
                  <a:cubicBezTo>
                    <a:pt x="15217" y="140"/>
                    <a:pt x="14695" y="1"/>
                    <a:pt x="141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0"/>
            <p:cNvSpPr/>
            <p:nvPr/>
          </p:nvSpPr>
          <p:spPr>
            <a:xfrm>
              <a:off x="5695425" y="2761250"/>
              <a:ext cx="708675" cy="477925"/>
            </a:xfrm>
            <a:custGeom>
              <a:avLst/>
              <a:gdLst/>
              <a:ahLst/>
              <a:cxnLst/>
              <a:rect l="l" t="t" r="r" b="b"/>
              <a:pathLst>
                <a:path w="28347" h="19117" extrusionOk="0">
                  <a:moveTo>
                    <a:pt x="0" y="1"/>
                  </a:moveTo>
                  <a:lnTo>
                    <a:pt x="0" y="9656"/>
                  </a:lnTo>
                  <a:cubicBezTo>
                    <a:pt x="0" y="10733"/>
                    <a:pt x="587" y="11744"/>
                    <a:pt x="1533" y="12299"/>
                  </a:cubicBezTo>
                  <a:lnTo>
                    <a:pt x="12657" y="18725"/>
                  </a:lnTo>
                  <a:cubicBezTo>
                    <a:pt x="13130" y="18986"/>
                    <a:pt x="13652" y="19116"/>
                    <a:pt x="14173" y="19116"/>
                  </a:cubicBezTo>
                  <a:cubicBezTo>
                    <a:pt x="14695" y="19116"/>
                    <a:pt x="15217" y="18986"/>
                    <a:pt x="15690" y="18725"/>
                  </a:cubicBezTo>
                  <a:lnTo>
                    <a:pt x="26814" y="12299"/>
                  </a:lnTo>
                  <a:cubicBezTo>
                    <a:pt x="27760" y="11744"/>
                    <a:pt x="28347" y="10733"/>
                    <a:pt x="28347" y="9656"/>
                  </a:cubicBezTo>
                  <a:lnTo>
                    <a:pt x="28347" y="1"/>
                  </a:lnTo>
                  <a:cubicBezTo>
                    <a:pt x="28347" y="1077"/>
                    <a:pt x="27760" y="2089"/>
                    <a:pt x="26814" y="2643"/>
                  </a:cubicBezTo>
                  <a:lnTo>
                    <a:pt x="15690" y="9069"/>
                  </a:lnTo>
                  <a:cubicBezTo>
                    <a:pt x="15217" y="9330"/>
                    <a:pt x="14695" y="9461"/>
                    <a:pt x="14173" y="9461"/>
                  </a:cubicBezTo>
                  <a:cubicBezTo>
                    <a:pt x="13652" y="9461"/>
                    <a:pt x="13130" y="9330"/>
                    <a:pt x="12657" y="9069"/>
                  </a:cubicBezTo>
                  <a:lnTo>
                    <a:pt x="1533" y="2643"/>
                  </a:lnTo>
                  <a:cubicBezTo>
                    <a:pt x="587" y="2089"/>
                    <a:pt x="0" y="107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50"/>
          <p:cNvGrpSpPr/>
          <p:nvPr/>
        </p:nvGrpSpPr>
        <p:grpSpPr>
          <a:xfrm>
            <a:off x="6948422" y="2984772"/>
            <a:ext cx="524671" cy="639352"/>
            <a:chOff x="1658700" y="238125"/>
            <a:chExt cx="4283025" cy="5219200"/>
          </a:xfrm>
        </p:grpSpPr>
        <p:sp>
          <p:nvSpPr>
            <p:cNvPr id="2001" name="Google Shape;2001;p50"/>
            <p:cNvSpPr/>
            <p:nvPr/>
          </p:nvSpPr>
          <p:spPr>
            <a:xfrm>
              <a:off x="3292975" y="4816300"/>
              <a:ext cx="155775" cy="641025"/>
            </a:xfrm>
            <a:custGeom>
              <a:avLst/>
              <a:gdLst/>
              <a:ahLst/>
              <a:cxnLst/>
              <a:rect l="l" t="t" r="r" b="b"/>
              <a:pathLst>
                <a:path w="6231" h="25641" extrusionOk="0">
                  <a:moveTo>
                    <a:pt x="3132" y="1"/>
                  </a:moveTo>
                  <a:cubicBezTo>
                    <a:pt x="1403" y="1"/>
                    <a:pt x="0" y="1404"/>
                    <a:pt x="0" y="3100"/>
                  </a:cubicBezTo>
                  <a:lnTo>
                    <a:pt x="0" y="22541"/>
                  </a:lnTo>
                  <a:cubicBezTo>
                    <a:pt x="0" y="24237"/>
                    <a:pt x="1403" y="25640"/>
                    <a:pt x="3132" y="25640"/>
                  </a:cubicBezTo>
                  <a:cubicBezTo>
                    <a:pt x="4828" y="25640"/>
                    <a:pt x="6230" y="24237"/>
                    <a:pt x="6230" y="22541"/>
                  </a:cubicBezTo>
                  <a:lnTo>
                    <a:pt x="6230" y="3100"/>
                  </a:lnTo>
                  <a:cubicBezTo>
                    <a:pt x="6230" y="1404"/>
                    <a:pt x="4828" y="1"/>
                    <a:pt x="3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0"/>
            <p:cNvSpPr/>
            <p:nvPr/>
          </p:nvSpPr>
          <p:spPr>
            <a:xfrm>
              <a:off x="3626500" y="2344550"/>
              <a:ext cx="1595125" cy="1021025"/>
            </a:xfrm>
            <a:custGeom>
              <a:avLst/>
              <a:gdLst/>
              <a:ahLst/>
              <a:cxnLst/>
              <a:rect l="l" t="t" r="r" b="b"/>
              <a:pathLst>
                <a:path w="63805" h="40841" extrusionOk="0">
                  <a:moveTo>
                    <a:pt x="3099" y="0"/>
                  </a:moveTo>
                  <a:cubicBezTo>
                    <a:pt x="1371" y="0"/>
                    <a:pt x="1" y="1403"/>
                    <a:pt x="1" y="3132"/>
                  </a:cubicBezTo>
                  <a:cubicBezTo>
                    <a:pt x="1" y="4828"/>
                    <a:pt x="1371" y="6231"/>
                    <a:pt x="3099" y="6231"/>
                  </a:cubicBezTo>
                  <a:lnTo>
                    <a:pt x="57607" y="6231"/>
                  </a:lnTo>
                  <a:lnTo>
                    <a:pt x="57607" y="37741"/>
                  </a:lnTo>
                  <a:cubicBezTo>
                    <a:pt x="57607" y="39470"/>
                    <a:pt x="58977" y="40840"/>
                    <a:pt x="60706" y="40840"/>
                  </a:cubicBezTo>
                  <a:cubicBezTo>
                    <a:pt x="62402" y="40840"/>
                    <a:pt x="63805" y="39470"/>
                    <a:pt x="63805" y="37741"/>
                  </a:cubicBezTo>
                  <a:lnTo>
                    <a:pt x="63805" y="3132"/>
                  </a:lnTo>
                  <a:cubicBezTo>
                    <a:pt x="63805" y="1403"/>
                    <a:pt x="62402" y="0"/>
                    <a:pt x="60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0"/>
            <p:cNvSpPr/>
            <p:nvPr/>
          </p:nvSpPr>
          <p:spPr>
            <a:xfrm>
              <a:off x="1988975" y="2344550"/>
              <a:ext cx="1192300" cy="1021025"/>
            </a:xfrm>
            <a:custGeom>
              <a:avLst/>
              <a:gdLst/>
              <a:ahLst/>
              <a:cxnLst/>
              <a:rect l="l" t="t" r="r" b="b"/>
              <a:pathLst>
                <a:path w="47692" h="40841" extrusionOk="0">
                  <a:moveTo>
                    <a:pt x="3100" y="0"/>
                  </a:moveTo>
                  <a:cubicBezTo>
                    <a:pt x="1404" y="0"/>
                    <a:pt x="1" y="1403"/>
                    <a:pt x="1" y="3132"/>
                  </a:cubicBezTo>
                  <a:lnTo>
                    <a:pt x="1" y="37741"/>
                  </a:lnTo>
                  <a:cubicBezTo>
                    <a:pt x="1" y="39470"/>
                    <a:pt x="1404" y="40840"/>
                    <a:pt x="3100" y="40840"/>
                  </a:cubicBezTo>
                  <a:cubicBezTo>
                    <a:pt x="4829" y="40840"/>
                    <a:pt x="6199" y="39470"/>
                    <a:pt x="6199" y="37741"/>
                  </a:cubicBezTo>
                  <a:lnTo>
                    <a:pt x="6199" y="6231"/>
                  </a:lnTo>
                  <a:lnTo>
                    <a:pt x="44592" y="6231"/>
                  </a:lnTo>
                  <a:cubicBezTo>
                    <a:pt x="46321" y="6231"/>
                    <a:pt x="47691" y="4828"/>
                    <a:pt x="47691" y="3132"/>
                  </a:cubicBezTo>
                  <a:cubicBezTo>
                    <a:pt x="47691" y="1403"/>
                    <a:pt x="46321" y="0"/>
                    <a:pt x="44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1988975" y="3717825"/>
              <a:ext cx="1161300" cy="965575"/>
            </a:xfrm>
            <a:custGeom>
              <a:avLst/>
              <a:gdLst/>
              <a:ahLst/>
              <a:cxnLst/>
              <a:rect l="l" t="t" r="r" b="b"/>
              <a:pathLst>
                <a:path w="46452" h="38623" extrusionOk="0">
                  <a:moveTo>
                    <a:pt x="3100" y="1"/>
                  </a:moveTo>
                  <a:cubicBezTo>
                    <a:pt x="1404" y="1"/>
                    <a:pt x="1" y="1404"/>
                    <a:pt x="1" y="3132"/>
                  </a:cubicBezTo>
                  <a:lnTo>
                    <a:pt x="1" y="35524"/>
                  </a:lnTo>
                  <a:cubicBezTo>
                    <a:pt x="1" y="37253"/>
                    <a:pt x="1404" y="38623"/>
                    <a:pt x="3100" y="38623"/>
                  </a:cubicBezTo>
                  <a:lnTo>
                    <a:pt x="43353" y="38623"/>
                  </a:lnTo>
                  <a:cubicBezTo>
                    <a:pt x="45049" y="38623"/>
                    <a:pt x="46452" y="37253"/>
                    <a:pt x="46452" y="35524"/>
                  </a:cubicBezTo>
                  <a:cubicBezTo>
                    <a:pt x="46452" y="33828"/>
                    <a:pt x="45049" y="32425"/>
                    <a:pt x="43353" y="32425"/>
                  </a:cubicBezTo>
                  <a:lnTo>
                    <a:pt x="6199" y="32425"/>
                  </a:lnTo>
                  <a:lnTo>
                    <a:pt x="6199" y="3132"/>
                  </a:lnTo>
                  <a:cubicBezTo>
                    <a:pt x="6199" y="1404"/>
                    <a:pt x="4829" y="1"/>
                    <a:pt x="3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0"/>
            <p:cNvSpPr/>
            <p:nvPr/>
          </p:nvSpPr>
          <p:spPr>
            <a:xfrm>
              <a:off x="3553100" y="3717825"/>
              <a:ext cx="1668525" cy="965575"/>
            </a:xfrm>
            <a:custGeom>
              <a:avLst/>
              <a:gdLst/>
              <a:ahLst/>
              <a:cxnLst/>
              <a:rect l="l" t="t" r="r" b="b"/>
              <a:pathLst>
                <a:path w="66741" h="38623" extrusionOk="0">
                  <a:moveTo>
                    <a:pt x="63642" y="1"/>
                  </a:moveTo>
                  <a:cubicBezTo>
                    <a:pt x="61913" y="1"/>
                    <a:pt x="60543" y="1404"/>
                    <a:pt x="60543" y="3132"/>
                  </a:cubicBezTo>
                  <a:lnTo>
                    <a:pt x="60543" y="32425"/>
                  </a:lnTo>
                  <a:lnTo>
                    <a:pt x="3100" y="32425"/>
                  </a:lnTo>
                  <a:cubicBezTo>
                    <a:pt x="1403" y="32425"/>
                    <a:pt x="1" y="33828"/>
                    <a:pt x="1" y="35524"/>
                  </a:cubicBezTo>
                  <a:cubicBezTo>
                    <a:pt x="1" y="37253"/>
                    <a:pt x="1403" y="38623"/>
                    <a:pt x="3100" y="38623"/>
                  </a:cubicBezTo>
                  <a:lnTo>
                    <a:pt x="63642" y="38623"/>
                  </a:lnTo>
                  <a:cubicBezTo>
                    <a:pt x="65338" y="38623"/>
                    <a:pt x="66741" y="37253"/>
                    <a:pt x="66741" y="35524"/>
                  </a:cubicBezTo>
                  <a:lnTo>
                    <a:pt x="66741" y="3132"/>
                  </a:lnTo>
                  <a:cubicBezTo>
                    <a:pt x="66741" y="1404"/>
                    <a:pt x="65338" y="1"/>
                    <a:pt x="63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0"/>
            <p:cNvSpPr/>
            <p:nvPr/>
          </p:nvSpPr>
          <p:spPr>
            <a:xfrm>
              <a:off x="3292975" y="1456475"/>
              <a:ext cx="155775" cy="591250"/>
            </a:xfrm>
            <a:custGeom>
              <a:avLst/>
              <a:gdLst/>
              <a:ahLst/>
              <a:cxnLst/>
              <a:rect l="l" t="t" r="r" b="b"/>
              <a:pathLst>
                <a:path w="6231" h="23650" extrusionOk="0">
                  <a:moveTo>
                    <a:pt x="3132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20551"/>
                  </a:lnTo>
                  <a:cubicBezTo>
                    <a:pt x="0" y="22247"/>
                    <a:pt x="1403" y="23649"/>
                    <a:pt x="3132" y="23649"/>
                  </a:cubicBezTo>
                  <a:cubicBezTo>
                    <a:pt x="4828" y="23649"/>
                    <a:pt x="6230" y="22247"/>
                    <a:pt x="6230" y="20551"/>
                  </a:cubicBezTo>
                  <a:lnTo>
                    <a:pt x="6230" y="3099"/>
                  </a:lnTo>
                  <a:cubicBezTo>
                    <a:pt x="6230" y="1370"/>
                    <a:pt x="4828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0"/>
            <p:cNvSpPr/>
            <p:nvPr/>
          </p:nvSpPr>
          <p:spPr>
            <a:xfrm>
              <a:off x="3049950" y="597750"/>
              <a:ext cx="641825" cy="641825"/>
            </a:xfrm>
            <a:custGeom>
              <a:avLst/>
              <a:gdLst/>
              <a:ahLst/>
              <a:cxnLst/>
              <a:rect l="l" t="t" r="r" b="b"/>
              <a:pathLst>
                <a:path w="25673" h="25673" extrusionOk="0">
                  <a:moveTo>
                    <a:pt x="12853" y="0"/>
                  </a:moveTo>
                  <a:cubicBezTo>
                    <a:pt x="5741" y="0"/>
                    <a:pt x="0" y="5741"/>
                    <a:pt x="0" y="12820"/>
                  </a:cubicBezTo>
                  <a:cubicBezTo>
                    <a:pt x="0" y="19931"/>
                    <a:pt x="5741" y="25672"/>
                    <a:pt x="12853" y="25672"/>
                  </a:cubicBezTo>
                  <a:cubicBezTo>
                    <a:pt x="19931" y="25672"/>
                    <a:pt x="25672" y="19931"/>
                    <a:pt x="25672" y="12820"/>
                  </a:cubicBezTo>
                  <a:cubicBezTo>
                    <a:pt x="25672" y="5741"/>
                    <a:pt x="19931" y="0"/>
                    <a:pt x="12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0"/>
            <p:cNvSpPr/>
            <p:nvPr/>
          </p:nvSpPr>
          <p:spPr>
            <a:xfrm>
              <a:off x="2745775" y="238125"/>
              <a:ext cx="1250175" cy="1361075"/>
            </a:xfrm>
            <a:custGeom>
              <a:avLst/>
              <a:gdLst/>
              <a:ahLst/>
              <a:cxnLst/>
              <a:rect l="l" t="t" r="r" b="b"/>
              <a:pathLst>
                <a:path w="50007" h="54443" extrusionOk="0">
                  <a:moveTo>
                    <a:pt x="25023" y="16547"/>
                  </a:moveTo>
                  <a:cubicBezTo>
                    <a:pt x="31151" y="16547"/>
                    <a:pt x="36062" y="21706"/>
                    <a:pt x="35654" y="27923"/>
                  </a:cubicBezTo>
                  <a:cubicBezTo>
                    <a:pt x="35327" y="33240"/>
                    <a:pt x="31022" y="37545"/>
                    <a:pt x="25705" y="37872"/>
                  </a:cubicBezTo>
                  <a:cubicBezTo>
                    <a:pt x="25462" y="37888"/>
                    <a:pt x="25222" y="37895"/>
                    <a:pt x="24983" y="37895"/>
                  </a:cubicBezTo>
                  <a:cubicBezTo>
                    <a:pt x="18855" y="37895"/>
                    <a:pt x="13945" y="32737"/>
                    <a:pt x="14353" y="26520"/>
                  </a:cubicBezTo>
                  <a:cubicBezTo>
                    <a:pt x="14679" y="21203"/>
                    <a:pt x="18985" y="16897"/>
                    <a:pt x="24302" y="16571"/>
                  </a:cubicBezTo>
                  <a:cubicBezTo>
                    <a:pt x="24544" y="16555"/>
                    <a:pt x="24785" y="16547"/>
                    <a:pt x="25023" y="16547"/>
                  </a:cubicBezTo>
                  <a:close/>
                  <a:moveTo>
                    <a:pt x="23454" y="0"/>
                  </a:moveTo>
                  <a:cubicBezTo>
                    <a:pt x="22214" y="0"/>
                    <a:pt x="21040" y="652"/>
                    <a:pt x="20387" y="1729"/>
                  </a:cubicBezTo>
                  <a:lnTo>
                    <a:pt x="18724" y="4436"/>
                  </a:lnTo>
                  <a:cubicBezTo>
                    <a:pt x="18430" y="4958"/>
                    <a:pt x="17974" y="5382"/>
                    <a:pt x="17452" y="5708"/>
                  </a:cubicBezTo>
                  <a:lnTo>
                    <a:pt x="10145" y="9916"/>
                  </a:lnTo>
                  <a:cubicBezTo>
                    <a:pt x="9623" y="10243"/>
                    <a:pt x="9036" y="10406"/>
                    <a:pt x="8416" y="10406"/>
                  </a:cubicBezTo>
                  <a:lnTo>
                    <a:pt x="5252" y="10471"/>
                  </a:lnTo>
                  <a:cubicBezTo>
                    <a:pt x="3980" y="10504"/>
                    <a:pt x="2838" y="11189"/>
                    <a:pt x="2218" y="12265"/>
                  </a:cubicBezTo>
                  <a:lnTo>
                    <a:pt x="652" y="14940"/>
                  </a:lnTo>
                  <a:cubicBezTo>
                    <a:pt x="33" y="16049"/>
                    <a:pt x="0" y="17386"/>
                    <a:pt x="620" y="18463"/>
                  </a:cubicBezTo>
                  <a:lnTo>
                    <a:pt x="2153" y="21268"/>
                  </a:lnTo>
                  <a:cubicBezTo>
                    <a:pt x="2447" y="21790"/>
                    <a:pt x="2610" y="22377"/>
                    <a:pt x="2610" y="22997"/>
                  </a:cubicBezTo>
                  <a:lnTo>
                    <a:pt x="2610" y="31446"/>
                  </a:lnTo>
                  <a:cubicBezTo>
                    <a:pt x="2610" y="32065"/>
                    <a:pt x="2447" y="32652"/>
                    <a:pt x="2153" y="33174"/>
                  </a:cubicBezTo>
                  <a:lnTo>
                    <a:pt x="620" y="35980"/>
                  </a:lnTo>
                  <a:cubicBezTo>
                    <a:pt x="0" y="37056"/>
                    <a:pt x="33" y="38394"/>
                    <a:pt x="652" y="39503"/>
                  </a:cubicBezTo>
                  <a:lnTo>
                    <a:pt x="2218" y="42177"/>
                  </a:lnTo>
                  <a:cubicBezTo>
                    <a:pt x="2838" y="43254"/>
                    <a:pt x="3980" y="43939"/>
                    <a:pt x="5252" y="43972"/>
                  </a:cubicBezTo>
                  <a:lnTo>
                    <a:pt x="8416" y="44037"/>
                  </a:lnTo>
                  <a:cubicBezTo>
                    <a:pt x="9036" y="44037"/>
                    <a:pt x="9623" y="44200"/>
                    <a:pt x="10145" y="44526"/>
                  </a:cubicBezTo>
                  <a:lnTo>
                    <a:pt x="17452" y="48734"/>
                  </a:lnTo>
                  <a:cubicBezTo>
                    <a:pt x="17974" y="49060"/>
                    <a:pt x="18430" y="49484"/>
                    <a:pt x="18724" y="50006"/>
                  </a:cubicBezTo>
                  <a:lnTo>
                    <a:pt x="20387" y="52714"/>
                  </a:lnTo>
                  <a:cubicBezTo>
                    <a:pt x="21040" y="53790"/>
                    <a:pt x="22214" y="54443"/>
                    <a:pt x="23454" y="54443"/>
                  </a:cubicBezTo>
                  <a:lnTo>
                    <a:pt x="26553" y="54443"/>
                  </a:lnTo>
                  <a:cubicBezTo>
                    <a:pt x="27825" y="54443"/>
                    <a:pt x="28967" y="53790"/>
                    <a:pt x="29619" y="52714"/>
                  </a:cubicBezTo>
                  <a:lnTo>
                    <a:pt x="31283" y="50006"/>
                  </a:lnTo>
                  <a:cubicBezTo>
                    <a:pt x="31576" y="49484"/>
                    <a:pt x="32033" y="49060"/>
                    <a:pt x="32555" y="48734"/>
                  </a:cubicBezTo>
                  <a:lnTo>
                    <a:pt x="39862" y="44526"/>
                  </a:lnTo>
                  <a:cubicBezTo>
                    <a:pt x="40383" y="44200"/>
                    <a:pt x="41003" y="44037"/>
                    <a:pt x="41590" y="44037"/>
                  </a:cubicBezTo>
                  <a:lnTo>
                    <a:pt x="44755" y="43972"/>
                  </a:lnTo>
                  <a:cubicBezTo>
                    <a:pt x="46027" y="43939"/>
                    <a:pt x="47168" y="43254"/>
                    <a:pt x="47821" y="42177"/>
                  </a:cubicBezTo>
                  <a:lnTo>
                    <a:pt x="49354" y="39503"/>
                  </a:lnTo>
                  <a:cubicBezTo>
                    <a:pt x="49974" y="38394"/>
                    <a:pt x="50006" y="37056"/>
                    <a:pt x="49387" y="35980"/>
                  </a:cubicBezTo>
                  <a:lnTo>
                    <a:pt x="47853" y="33174"/>
                  </a:lnTo>
                  <a:cubicBezTo>
                    <a:pt x="47560" y="32652"/>
                    <a:pt x="47429" y="32065"/>
                    <a:pt x="47429" y="31446"/>
                  </a:cubicBezTo>
                  <a:lnTo>
                    <a:pt x="47429" y="22997"/>
                  </a:lnTo>
                  <a:cubicBezTo>
                    <a:pt x="47429" y="22377"/>
                    <a:pt x="47560" y="21790"/>
                    <a:pt x="47853" y="21268"/>
                  </a:cubicBezTo>
                  <a:lnTo>
                    <a:pt x="49387" y="18463"/>
                  </a:lnTo>
                  <a:cubicBezTo>
                    <a:pt x="50006" y="17386"/>
                    <a:pt x="49974" y="16049"/>
                    <a:pt x="49354" y="14940"/>
                  </a:cubicBezTo>
                  <a:lnTo>
                    <a:pt x="47821" y="12265"/>
                  </a:lnTo>
                  <a:cubicBezTo>
                    <a:pt x="47168" y="11189"/>
                    <a:pt x="46027" y="10504"/>
                    <a:pt x="44755" y="10471"/>
                  </a:cubicBezTo>
                  <a:lnTo>
                    <a:pt x="41590" y="10406"/>
                  </a:lnTo>
                  <a:cubicBezTo>
                    <a:pt x="41003" y="10406"/>
                    <a:pt x="40383" y="10243"/>
                    <a:pt x="39862" y="9916"/>
                  </a:cubicBezTo>
                  <a:lnTo>
                    <a:pt x="32555" y="5708"/>
                  </a:lnTo>
                  <a:cubicBezTo>
                    <a:pt x="32033" y="5382"/>
                    <a:pt x="31576" y="4958"/>
                    <a:pt x="31283" y="4436"/>
                  </a:cubicBezTo>
                  <a:lnTo>
                    <a:pt x="29619" y="1729"/>
                  </a:lnTo>
                  <a:cubicBezTo>
                    <a:pt x="28967" y="652"/>
                    <a:pt x="27825" y="0"/>
                    <a:pt x="265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0"/>
            <p:cNvSpPr/>
            <p:nvPr/>
          </p:nvSpPr>
          <p:spPr>
            <a:xfrm>
              <a:off x="3275825" y="238125"/>
              <a:ext cx="720125" cy="1361075"/>
            </a:xfrm>
            <a:custGeom>
              <a:avLst/>
              <a:gdLst/>
              <a:ahLst/>
              <a:cxnLst/>
              <a:rect l="l" t="t" r="r" b="b"/>
              <a:pathLst>
                <a:path w="28805" h="54443" extrusionOk="0">
                  <a:moveTo>
                    <a:pt x="2252" y="0"/>
                  </a:moveTo>
                  <a:cubicBezTo>
                    <a:pt x="1404" y="0"/>
                    <a:pt x="621" y="294"/>
                    <a:pt x="1" y="815"/>
                  </a:cubicBezTo>
                  <a:cubicBezTo>
                    <a:pt x="327" y="1076"/>
                    <a:pt x="588" y="1370"/>
                    <a:pt x="816" y="1729"/>
                  </a:cubicBezTo>
                  <a:lnTo>
                    <a:pt x="2447" y="4436"/>
                  </a:lnTo>
                  <a:cubicBezTo>
                    <a:pt x="2774" y="4958"/>
                    <a:pt x="3230" y="5382"/>
                    <a:pt x="3752" y="5708"/>
                  </a:cubicBezTo>
                  <a:lnTo>
                    <a:pt x="11059" y="9916"/>
                  </a:lnTo>
                  <a:cubicBezTo>
                    <a:pt x="11581" y="10243"/>
                    <a:pt x="12168" y="10406"/>
                    <a:pt x="12788" y="10406"/>
                  </a:cubicBezTo>
                  <a:lnTo>
                    <a:pt x="15952" y="10471"/>
                  </a:lnTo>
                  <a:cubicBezTo>
                    <a:pt x="17224" y="10504"/>
                    <a:pt x="18366" y="11189"/>
                    <a:pt x="18986" y="12265"/>
                  </a:cubicBezTo>
                  <a:lnTo>
                    <a:pt x="20552" y="14940"/>
                  </a:lnTo>
                  <a:cubicBezTo>
                    <a:pt x="21171" y="16049"/>
                    <a:pt x="21171" y="17386"/>
                    <a:pt x="20584" y="18463"/>
                  </a:cubicBezTo>
                  <a:lnTo>
                    <a:pt x="19051" y="21268"/>
                  </a:lnTo>
                  <a:cubicBezTo>
                    <a:pt x="18757" y="21790"/>
                    <a:pt x="18594" y="22377"/>
                    <a:pt x="18594" y="22997"/>
                  </a:cubicBezTo>
                  <a:lnTo>
                    <a:pt x="18594" y="31446"/>
                  </a:lnTo>
                  <a:cubicBezTo>
                    <a:pt x="18594" y="32065"/>
                    <a:pt x="18757" y="32652"/>
                    <a:pt x="19051" y="33174"/>
                  </a:cubicBezTo>
                  <a:lnTo>
                    <a:pt x="20584" y="35947"/>
                  </a:lnTo>
                  <a:cubicBezTo>
                    <a:pt x="21171" y="37056"/>
                    <a:pt x="21171" y="38394"/>
                    <a:pt x="20552" y="39503"/>
                  </a:cubicBezTo>
                  <a:lnTo>
                    <a:pt x="18986" y="42177"/>
                  </a:lnTo>
                  <a:cubicBezTo>
                    <a:pt x="18366" y="43254"/>
                    <a:pt x="17224" y="43939"/>
                    <a:pt x="15952" y="43972"/>
                  </a:cubicBezTo>
                  <a:lnTo>
                    <a:pt x="12788" y="44037"/>
                  </a:lnTo>
                  <a:cubicBezTo>
                    <a:pt x="12168" y="44037"/>
                    <a:pt x="11581" y="44200"/>
                    <a:pt x="11059" y="44526"/>
                  </a:cubicBezTo>
                  <a:lnTo>
                    <a:pt x="3752" y="48734"/>
                  </a:lnTo>
                  <a:cubicBezTo>
                    <a:pt x="3230" y="49060"/>
                    <a:pt x="2774" y="49484"/>
                    <a:pt x="2447" y="50006"/>
                  </a:cubicBezTo>
                  <a:lnTo>
                    <a:pt x="816" y="52714"/>
                  </a:lnTo>
                  <a:cubicBezTo>
                    <a:pt x="588" y="53073"/>
                    <a:pt x="327" y="53366"/>
                    <a:pt x="1" y="53627"/>
                  </a:cubicBezTo>
                  <a:cubicBezTo>
                    <a:pt x="621" y="54149"/>
                    <a:pt x="1404" y="54443"/>
                    <a:pt x="2252" y="54443"/>
                  </a:cubicBezTo>
                  <a:lnTo>
                    <a:pt x="5351" y="54443"/>
                  </a:lnTo>
                  <a:cubicBezTo>
                    <a:pt x="6623" y="54443"/>
                    <a:pt x="7765" y="53790"/>
                    <a:pt x="8417" y="52714"/>
                  </a:cubicBezTo>
                  <a:lnTo>
                    <a:pt x="10081" y="50006"/>
                  </a:lnTo>
                  <a:cubicBezTo>
                    <a:pt x="10374" y="49484"/>
                    <a:pt x="10831" y="49060"/>
                    <a:pt x="11353" y="48734"/>
                  </a:cubicBezTo>
                  <a:lnTo>
                    <a:pt x="18660" y="44526"/>
                  </a:lnTo>
                  <a:cubicBezTo>
                    <a:pt x="19181" y="44200"/>
                    <a:pt x="19801" y="44037"/>
                    <a:pt x="20388" y="44037"/>
                  </a:cubicBezTo>
                  <a:lnTo>
                    <a:pt x="23553" y="43972"/>
                  </a:lnTo>
                  <a:cubicBezTo>
                    <a:pt x="24825" y="43939"/>
                    <a:pt x="25966" y="43254"/>
                    <a:pt x="26619" y="42177"/>
                  </a:cubicBezTo>
                  <a:lnTo>
                    <a:pt x="28152" y="39503"/>
                  </a:lnTo>
                  <a:cubicBezTo>
                    <a:pt x="28772" y="38394"/>
                    <a:pt x="28804" y="37056"/>
                    <a:pt x="28185" y="35947"/>
                  </a:cubicBezTo>
                  <a:lnTo>
                    <a:pt x="26651" y="33174"/>
                  </a:lnTo>
                  <a:cubicBezTo>
                    <a:pt x="26358" y="32652"/>
                    <a:pt x="26227" y="32065"/>
                    <a:pt x="26227" y="31446"/>
                  </a:cubicBezTo>
                  <a:lnTo>
                    <a:pt x="26227" y="22997"/>
                  </a:lnTo>
                  <a:cubicBezTo>
                    <a:pt x="26227" y="22377"/>
                    <a:pt x="26358" y="21790"/>
                    <a:pt x="26651" y="21268"/>
                  </a:cubicBezTo>
                  <a:lnTo>
                    <a:pt x="28185" y="18463"/>
                  </a:lnTo>
                  <a:cubicBezTo>
                    <a:pt x="28804" y="17386"/>
                    <a:pt x="28772" y="16049"/>
                    <a:pt x="28152" y="14940"/>
                  </a:cubicBezTo>
                  <a:lnTo>
                    <a:pt x="26619" y="12265"/>
                  </a:lnTo>
                  <a:cubicBezTo>
                    <a:pt x="25966" y="11189"/>
                    <a:pt x="24825" y="10504"/>
                    <a:pt x="23553" y="10471"/>
                  </a:cubicBezTo>
                  <a:lnTo>
                    <a:pt x="20388" y="10406"/>
                  </a:lnTo>
                  <a:cubicBezTo>
                    <a:pt x="19801" y="10406"/>
                    <a:pt x="19181" y="10243"/>
                    <a:pt x="18660" y="9916"/>
                  </a:cubicBezTo>
                  <a:lnTo>
                    <a:pt x="11353" y="5708"/>
                  </a:lnTo>
                  <a:cubicBezTo>
                    <a:pt x="10831" y="5382"/>
                    <a:pt x="10374" y="4958"/>
                    <a:pt x="10081" y="4436"/>
                  </a:cubicBezTo>
                  <a:lnTo>
                    <a:pt x="8417" y="1729"/>
                  </a:lnTo>
                  <a:cubicBezTo>
                    <a:pt x="7765" y="652"/>
                    <a:pt x="6623" y="0"/>
                    <a:pt x="5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0"/>
            <p:cNvSpPr/>
            <p:nvPr/>
          </p:nvSpPr>
          <p:spPr>
            <a:xfrm>
              <a:off x="2858300" y="1911725"/>
              <a:ext cx="1025100" cy="1021425"/>
            </a:xfrm>
            <a:custGeom>
              <a:avLst/>
              <a:gdLst/>
              <a:ahLst/>
              <a:cxnLst/>
              <a:rect l="l" t="t" r="r" b="b"/>
              <a:pathLst>
                <a:path w="41004" h="40857" extrusionOk="0">
                  <a:moveTo>
                    <a:pt x="20506" y="0"/>
                  </a:moveTo>
                  <a:cubicBezTo>
                    <a:pt x="20331" y="0"/>
                    <a:pt x="20160" y="74"/>
                    <a:pt x="20029" y="220"/>
                  </a:cubicBezTo>
                  <a:lnTo>
                    <a:pt x="294" y="19955"/>
                  </a:lnTo>
                  <a:cubicBezTo>
                    <a:pt x="1" y="20216"/>
                    <a:pt x="1" y="20640"/>
                    <a:pt x="294" y="20934"/>
                  </a:cubicBezTo>
                  <a:lnTo>
                    <a:pt x="20029" y="40636"/>
                  </a:lnTo>
                  <a:cubicBezTo>
                    <a:pt x="20160" y="40783"/>
                    <a:pt x="20331" y="40856"/>
                    <a:pt x="20506" y="40856"/>
                  </a:cubicBezTo>
                  <a:cubicBezTo>
                    <a:pt x="20682" y="40856"/>
                    <a:pt x="20861" y="40783"/>
                    <a:pt x="21008" y="40636"/>
                  </a:cubicBezTo>
                  <a:lnTo>
                    <a:pt x="40743" y="20934"/>
                  </a:lnTo>
                  <a:cubicBezTo>
                    <a:pt x="41004" y="20640"/>
                    <a:pt x="41004" y="20216"/>
                    <a:pt x="40743" y="19955"/>
                  </a:cubicBezTo>
                  <a:lnTo>
                    <a:pt x="21008" y="220"/>
                  </a:lnTo>
                  <a:cubicBezTo>
                    <a:pt x="20861" y="74"/>
                    <a:pt x="20682" y="0"/>
                    <a:pt x="20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0"/>
            <p:cNvSpPr/>
            <p:nvPr/>
          </p:nvSpPr>
          <p:spPr>
            <a:xfrm>
              <a:off x="3237500" y="1911500"/>
              <a:ext cx="645900" cy="1021650"/>
            </a:xfrm>
            <a:custGeom>
              <a:avLst/>
              <a:gdLst/>
              <a:ahLst/>
              <a:cxnLst/>
              <a:rect l="l" t="t" r="r" b="b"/>
              <a:pathLst>
                <a:path w="25836" h="40866" extrusionOk="0">
                  <a:moveTo>
                    <a:pt x="5351" y="1"/>
                  </a:moveTo>
                  <a:cubicBezTo>
                    <a:pt x="5155" y="1"/>
                    <a:pt x="4992" y="99"/>
                    <a:pt x="4861" y="229"/>
                  </a:cubicBezTo>
                  <a:lnTo>
                    <a:pt x="1" y="5057"/>
                  </a:lnTo>
                  <a:lnTo>
                    <a:pt x="13408" y="18464"/>
                  </a:lnTo>
                  <a:cubicBezTo>
                    <a:pt x="14484" y="19573"/>
                    <a:pt x="14484" y="21302"/>
                    <a:pt x="13408" y="22411"/>
                  </a:cubicBezTo>
                  <a:lnTo>
                    <a:pt x="1" y="35818"/>
                  </a:lnTo>
                  <a:lnTo>
                    <a:pt x="4861" y="40645"/>
                  </a:lnTo>
                  <a:cubicBezTo>
                    <a:pt x="4992" y="40792"/>
                    <a:pt x="5163" y="40865"/>
                    <a:pt x="5338" y="40865"/>
                  </a:cubicBezTo>
                  <a:cubicBezTo>
                    <a:pt x="5514" y="40865"/>
                    <a:pt x="5693" y="40792"/>
                    <a:pt x="5840" y="40645"/>
                  </a:cubicBezTo>
                  <a:lnTo>
                    <a:pt x="25542" y="20943"/>
                  </a:lnTo>
                  <a:cubicBezTo>
                    <a:pt x="25836" y="20649"/>
                    <a:pt x="25836" y="20225"/>
                    <a:pt x="25542" y="19964"/>
                  </a:cubicBezTo>
                  <a:lnTo>
                    <a:pt x="5840" y="229"/>
                  </a:lnTo>
                  <a:cubicBezTo>
                    <a:pt x="5709" y="99"/>
                    <a:pt x="5514" y="1"/>
                    <a:pt x="5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0"/>
            <p:cNvSpPr/>
            <p:nvPr/>
          </p:nvSpPr>
          <p:spPr>
            <a:xfrm>
              <a:off x="1658700" y="3140475"/>
              <a:ext cx="816350" cy="816325"/>
            </a:xfrm>
            <a:custGeom>
              <a:avLst/>
              <a:gdLst/>
              <a:ahLst/>
              <a:cxnLst/>
              <a:rect l="l" t="t" r="r" b="b"/>
              <a:pathLst>
                <a:path w="32654" h="32653" extrusionOk="0">
                  <a:moveTo>
                    <a:pt x="2447" y="0"/>
                  </a:moveTo>
                  <a:cubicBezTo>
                    <a:pt x="1077" y="0"/>
                    <a:pt x="1" y="1109"/>
                    <a:pt x="1" y="2447"/>
                  </a:cubicBezTo>
                  <a:lnTo>
                    <a:pt x="1" y="30206"/>
                  </a:lnTo>
                  <a:cubicBezTo>
                    <a:pt x="1" y="31544"/>
                    <a:pt x="1077" y="32653"/>
                    <a:pt x="2447" y="32653"/>
                  </a:cubicBezTo>
                  <a:lnTo>
                    <a:pt x="30207" y="32653"/>
                  </a:lnTo>
                  <a:cubicBezTo>
                    <a:pt x="31544" y="32653"/>
                    <a:pt x="32653" y="31544"/>
                    <a:pt x="32653" y="30206"/>
                  </a:cubicBezTo>
                  <a:lnTo>
                    <a:pt x="32653" y="2447"/>
                  </a:lnTo>
                  <a:cubicBezTo>
                    <a:pt x="32653" y="1109"/>
                    <a:pt x="31544" y="0"/>
                    <a:pt x="30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0"/>
            <p:cNvSpPr/>
            <p:nvPr/>
          </p:nvSpPr>
          <p:spPr>
            <a:xfrm>
              <a:off x="2285825" y="3140475"/>
              <a:ext cx="189225" cy="816325"/>
            </a:xfrm>
            <a:custGeom>
              <a:avLst/>
              <a:gdLst/>
              <a:ahLst/>
              <a:cxnLst/>
              <a:rect l="l" t="t" r="r" b="b"/>
              <a:pathLst>
                <a:path w="7569" h="32653" extrusionOk="0">
                  <a:moveTo>
                    <a:pt x="0" y="0"/>
                  </a:moveTo>
                  <a:lnTo>
                    <a:pt x="0" y="32653"/>
                  </a:lnTo>
                  <a:lnTo>
                    <a:pt x="5122" y="32653"/>
                  </a:lnTo>
                  <a:cubicBezTo>
                    <a:pt x="6459" y="32653"/>
                    <a:pt x="7568" y="31544"/>
                    <a:pt x="7568" y="30206"/>
                  </a:cubicBezTo>
                  <a:lnTo>
                    <a:pt x="7568" y="2447"/>
                  </a:lnTo>
                  <a:cubicBezTo>
                    <a:pt x="7568" y="1109"/>
                    <a:pt x="6459" y="0"/>
                    <a:pt x="5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0"/>
            <p:cNvSpPr/>
            <p:nvPr/>
          </p:nvSpPr>
          <p:spPr>
            <a:xfrm>
              <a:off x="4346575" y="3140475"/>
              <a:ext cx="1595150" cy="816325"/>
            </a:xfrm>
            <a:custGeom>
              <a:avLst/>
              <a:gdLst/>
              <a:ahLst/>
              <a:cxnLst/>
              <a:rect l="l" t="t" r="r" b="b"/>
              <a:pathLst>
                <a:path w="63806" h="32653" extrusionOk="0">
                  <a:moveTo>
                    <a:pt x="2121" y="0"/>
                  </a:moveTo>
                  <a:cubicBezTo>
                    <a:pt x="947" y="0"/>
                    <a:pt x="1" y="979"/>
                    <a:pt x="1" y="2153"/>
                  </a:cubicBezTo>
                  <a:lnTo>
                    <a:pt x="1" y="30500"/>
                  </a:lnTo>
                  <a:cubicBezTo>
                    <a:pt x="1" y="31707"/>
                    <a:pt x="947" y="32653"/>
                    <a:pt x="2121" y="32653"/>
                  </a:cubicBezTo>
                  <a:lnTo>
                    <a:pt x="61685" y="32653"/>
                  </a:lnTo>
                  <a:cubicBezTo>
                    <a:pt x="62859" y="32653"/>
                    <a:pt x="63805" y="31707"/>
                    <a:pt x="63805" y="30500"/>
                  </a:cubicBezTo>
                  <a:lnTo>
                    <a:pt x="63805" y="2153"/>
                  </a:lnTo>
                  <a:cubicBezTo>
                    <a:pt x="63805" y="946"/>
                    <a:pt x="62859" y="0"/>
                    <a:pt x="616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0"/>
            <p:cNvSpPr/>
            <p:nvPr/>
          </p:nvSpPr>
          <p:spPr>
            <a:xfrm>
              <a:off x="5749250" y="3140475"/>
              <a:ext cx="192475" cy="816325"/>
            </a:xfrm>
            <a:custGeom>
              <a:avLst/>
              <a:gdLst/>
              <a:ahLst/>
              <a:cxnLst/>
              <a:rect l="l" t="t" r="r" b="b"/>
              <a:pathLst>
                <a:path w="7699" h="32653" extrusionOk="0">
                  <a:moveTo>
                    <a:pt x="0" y="0"/>
                  </a:moveTo>
                  <a:lnTo>
                    <a:pt x="0" y="32653"/>
                  </a:lnTo>
                  <a:lnTo>
                    <a:pt x="5578" y="32653"/>
                  </a:lnTo>
                  <a:cubicBezTo>
                    <a:pt x="6752" y="32653"/>
                    <a:pt x="7698" y="31707"/>
                    <a:pt x="7698" y="30500"/>
                  </a:cubicBezTo>
                  <a:lnTo>
                    <a:pt x="7698" y="2153"/>
                  </a:lnTo>
                  <a:cubicBezTo>
                    <a:pt x="7698" y="979"/>
                    <a:pt x="6752" y="0"/>
                    <a:pt x="5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0"/>
            <p:cNvSpPr/>
            <p:nvPr/>
          </p:nvSpPr>
          <p:spPr>
            <a:xfrm>
              <a:off x="2948825" y="4184300"/>
              <a:ext cx="844050" cy="844075"/>
            </a:xfrm>
            <a:custGeom>
              <a:avLst/>
              <a:gdLst/>
              <a:ahLst/>
              <a:cxnLst/>
              <a:rect l="l" t="t" r="r" b="b"/>
              <a:pathLst>
                <a:path w="33762" h="33763" extrusionOk="0">
                  <a:moveTo>
                    <a:pt x="16898" y="1"/>
                  </a:moveTo>
                  <a:cubicBezTo>
                    <a:pt x="7568" y="1"/>
                    <a:pt x="0" y="7536"/>
                    <a:pt x="0" y="16865"/>
                  </a:cubicBezTo>
                  <a:cubicBezTo>
                    <a:pt x="0" y="26194"/>
                    <a:pt x="7568" y="33762"/>
                    <a:pt x="16898" y="33762"/>
                  </a:cubicBezTo>
                  <a:cubicBezTo>
                    <a:pt x="26227" y="33762"/>
                    <a:pt x="33762" y="26194"/>
                    <a:pt x="33762" y="16865"/>
                  </a:cubicBezTo>
                  <a:cubicBezTo>
                    <a:pt x="33762" y="7536"/>
                    <a:pt x="26227" y="1"/>
                    <a:pt x="16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0"/>
            <p:cNvSpPr/>
            <p:nvPr/>
          </p:nvSpPr>
          <p:spPr>
            <a:xfrm>
              <a:off x="3248100" y="4184300"/>
              <a:ext cx="544775" cy="844075"/>
            </a:xfrm>
            <a:custGeom>
              <a:avLst/>
              <a:gdLst/>
              <a:ahLst/>
              <a:cxnLst/>
              <a:rect l="l" t="t" r="r" b="b"/>
              <a:pathLst>
                <a:path w="21791" h="33763" extrusionOk="0">
                  <a:moveTo>
                    <a:pt x="4927" y="1"/>
                  </a:moveTo>
                  <a:cubicBezTo>
                    <a:pt x="3198" y="1"/>
                    <a:pt x="1534" y="229"/>
                    <a:pt x="1" y="718"/>
                  </a:cubicBezTo>
                  <a:cubicBezTo>
                    <a:pt x="6916" y="2838"/>
                    <a:pt x="11940" y="9265"/>
                    <a:pt x="11940" y="16865"/>
                  </a:cubicBezTo>
                  <a:cubicBezTo>
                    <a:pt x="11940" y="24498"/>
                    <a:pt x="6916" y="30924"/>
                    <a:pt x="1" y="33044"/>
                  </a:cubicBezTo>
                  <a:cubicBezTo>
                    <a:pt x="1534" y="33501"/>
                    <a:pt x="3198" y="33762"/>
                    <a:pt x="4927" y="33762"/>
                  </a:cubicBezTo>
                  <a:cubicBezTo>
                    <a:pt x="14256" y="33762"/>
                    <a:pt x="21791" y="26194"/>
                    <a:pt x="21791" y="16865"/>
                  </a:cubicBezTo>
                  <a:cubicBezTo>
                    <a:pt x="21791" y="7536"/>
                    <a:pt x="14256" y="1"/>
                    <a:pt x="4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0"/>
            <p:cNvSpPr/>
            <p:nvPr/>
          </p:nvSpPr>
          <p:spPr>
            <a:xfrm>
              <a:off x="2845250" y="3344350"/>
              <a:ext cx="256900" cy="155775"/>
            </a:xfrm>
            <a:custGeom>
              <a:avLst/>
              <a:gdLst/>
              <a:ahLst/>
              <a:cxnLst/>
              <a:rect l="l" t="t" r="r" b="b"/>
              <a:pathLst>
                <a:path w="10276" h="6231" extrusionOk="0">
                  <a:moveTo>
                    <a:pt x="3132" y="0"/>
                  </a:moveTo>
                  <a:cubicBezTo>
                    <a:pt x="1403" y="0"/>
                    <a:pt x="1" y="1403"/>
                    <a:pt x="1" y="3099"/>
                  </a:cubicBezTo>
                  <a:cubicBezTo>
                    <a:pt x="1" y="4828"/>
                    <a:pt x="1403" y="6230"/>
                    <a:pt x="3132" y="6230"/>
                  </a:cubicBezTo>
                  <a:lnTo>
                    <a:pt x="7177" y="6230"/>
                  </a:lnTo>
                  <a:cubicBezTo>
                    <a:pt x="8873" y="6230"/>
                    <a:pt x="10276" y="4828"/>
                    <a:pt x="10276" y="3099"/>
                  </a:cubicBezTo>
                  <a:cubicBezTo>
                    <a:pt x="10276" y="1403"/>
                    <a:pt x="8873" y="0"/>
                    <a:pt x="7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0"/>
            <p:cNvSpPr/>
            <p:nvPr/>
          </p:nvSpPr>
          <p:spPr>
            <a:xfrm>
              <a:off x="3202450" y="3344350"/>
              <a:ext cx="694000" cy="155775"/>
            </a:xfrm>
            <a:custGeom>
              <a:avLst/>
              <a:gdLst/>
              <a:ahLst/>
              <a:cxnLst/>
              <a:rect l="l" t="t" r="r" b="b"/>
              <a:pathLst>
                <a:path w="27760" h="6231" extrusionOk="0">
                  <a:moveTo>
                    <a:pt x="3099" y="0"/>
                  </a:moveTo>
                  <a:cubicBezTo>
                    <a:pt x="1370" y="0"/>
                    <a:pt x="0" y="1403"/>
                    <a:pt x="0" y="3099"/>
                  </a:cubicBezTo>
                  <a:cubicBezTo>
                    <a:pt x="0" y="4828"/>
                    <a:pt x="1370" y="6230"/>
                    <a:pt x="3099" y="6230"/>
                  </a:cubicBezTo>
                  <a:lnTo>
                    <a:pt x="24661" y="6230"/>
                  </a:lnTo>
                  <a:cubicBezTo>
                    <a:pt x="26357" y="6230"/>
                    <a:pt x="27760" y="4828"/>
                    <a:pt x="27760" y="3099"/>
                  </a:cubicBezTo>
                  <a:cubicBezTo>
                    <a:pt x="27760" y="1403"/>
                    <a:pt x="26357" y="0"/>
                    <a:pt x="246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0"/>
            <p:cNvSpPr/>
            <p:nvPr/>
          </p:nvSpPr>
          <p:spPr>
            <a:xfrm>
              <a:off x="2845250" y="3597950"/>
              <a:ext cx="256900" cy="154975"/>
            </a:xfrm>
            <a:custGeom>
              <a:avLst/>
              <a:gdLst/>
              <a:ahLst/>
              <a:cxnLst/>
              <a:rect l="l" t="t" r="r" b="b"/>
              <a:pathLst>
                <a:path w="10276" h="6199" extrusionOk="0">
                  <a:moveTo>
                    <a:pt x="3132" y="1"/>
                  </a:moveTo>
                  <a:cubicBezTo>
                    <a:pt x="1403" y="1"/>
                    <a:pt x="1" y="1371"/>
                    <a:pt x="1" y="3100"/>
                  </a:cubicBezTo>
                  <a:cubicBezTo>
                    <a:pt x="1" y="4796"/>
                    <a:pt x="1403" y="6199"/>
                    <a:pt x="3132" y="6199"/>
                  </a:cubicBezTo>
                  <a:lnTo>
                    <a:pt x="7177" y="6199"/>
                  </a:lnTo>
                  <a:cubicBezTo>
                    <a:pt x="8873" y="6199"/>
                    <a:pt x="10276" y="4796"/>
                    <a:pt x="10276" y="3100"/>
                  </a:cubicBezTo>
                  <a:cubicBezTo>
                    <a:pt x="10276" y="1371"/>
                    <a:pt x="8873" y="1"/>
                    <a:pt x="7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0"/>
            <p:cNvSpPr/>
            <p:nvPr/>
          </p:nvSpPr>
          <p:spPr>
            <a:xfrm>
              <a:off x="3202450" y="3597950"/>
              <a:ext cx="694000" cy="154975"/>
            </a:xfrm>
            <a:custGeom>
              <a:avLst/>
              <a:gdLst/>
              <a:ahLst/>
              <a:cxnLst/>
              <a:rect l="l" t="t" r="r" b="b"/>
              <a:pathLst>
                <a:path w="27760" h="6199" extrusionOk="0">
                  <a:moveTo>
                    <a:pt x="3099" y="1"/>
                  </a:moveTo>
                  <a:cubicBezTo>
                    <a:pt x="1370" y="1"/>
                    <a:pt x="0" y="1371"/>
                    <a:pt x="0" y="3100"/>
                  </a:cubicBezTo>
                  <a:cubicBezTo>
                    <a:pt x="0" y="4796"/>
                    <a:pt x="1370" y="6199"/>
                    <a:pt x="3099" y="6199"/>
                  </a:cubicBezTo>
                  <a:lnTo>
                    <a:pt x="24661" y="6199"/>
                  </a:lnTo>
                  <a:cubicBezTo>
                    <a:pt x="26357" y="6199"/>
                    <a:pt x="27760" y="4796"/>
                    <a:pt x="27760" y="3100"/>
                  </a:cubicBezTo>
                  <a:cubicBezTo>
                    <a:pt x="27760" y="1371"/>
                    <a:pt x="26357" y="1"/>
                    <a:pt x="24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 não-funcionais</a:t>
            </a:r>
            <a:endParaRPr dirty="0"/>
          </a:p>
        </p:txBody>
      </p:sp>
      <p:sp>
        <p:nvSpPr>
          <p:cNvPr id="1436" name="Google Shape;1436;p42"/>
          <p:cNvSpPr txBox="1">
            <a:spLocks noGrp="1"/>
          </p:cNvSpPr>
          <p:nvPr>
            <p:ph type="subTitle" idx="1"/>
          </p:nvPr>
        </p:nvSpPr>
        <p:spPr>
          <a:xfrm>
            <a:off x="857449" y="2764002"/>
            <a:ext cx="21996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sistema deve enviar a informação do pedido ao estafeta em &lt;15 segundos</a:t>
            </a:r>
            <a:endParaRPr dirty="0"/>
          </a:p>
        </p:txBody>
      </p:sp>
      <p:sp>
        <p:nvSpPr>
          <p:cNvPr id="1438" name="Google Shape;1438;p42"/>
          <p:cNvSpPr txBox="1">
            <a:spLocks noGrp="1"/>
          </p:cNvSpPr>
          <p:nvPr>
            <p:ph type="subTitle" idx="4"/>
          </p:nvPr>
        </p:nvSpPr>
        <p:spPr>
          <a:xfrm>
            <a:off x="3472200" y="2800441"/>
            <a:ext cx="2199600" cy="813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sistema deve encriptar dados do servidor central e dos </a:t>
            </a:r>
            <a:r>
              <a:rPr lang="en" i="1" dirty="0"/>
              <a:t>pickup points</a:t>
            </a:r>
            <a:r>
              <a:rPr lang="en" dirty="0"/>
              <a:t>/lockers</a:t>
            </a:r>
            <a:endParaRPr dirty="0"/>
          </a:p>
        </p:txBody>
      </p:sp>
      <p:sp>
        <p:nvSpPr>
          <p:cNvPr id="1440" name="Google Shape;1440;p42"/>
          <p:cNvSpPr txBox="1">
            <a:spLocks noGrp="1"/>
          </p:cNvSpPr>
          <p:nvPr>
            <p:ph type="subTitle" idx="6"/>
          </p:nvPr>
        </p:nvSpPr>
        <p:spPr>
          <a:xfrm>
            <a:off x="6111269" y="2821361"/>
            <a:ext cx="21996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sistema tem de utilizar uma rede wireless básica para ser realizada a comunicação entre as diversas partes do mesmo</a:t>
            </a:r>
            <a:endParaRPr dirty="0"/>
          </a:p>
        </p:txBody>
      </p:sp>
      <p:grpSp>
        <p:nvGrpSpPr>
          <p:cNvPr id="1441" name="Google Shape;1441;p42"/>
          <p:cNvGrpSpPr/>
          <p:nvPr/>
        </p:nvGrpSpPr>
        <p:grpSpPr>
          <a:xfrm>
            <a:off x="1615388" y="2037504"/>
            <a:ext cx="635699" cy="572524"/>
            <a:chOff x="1190625" y="497450"/>
            <a:chExt cx="5219200" cy="4700525"/>
          </a:xfrm>
        </p:grpSpPr>
        <p:sp>
          <p:nvSpPr>
            <p:cNvPr id="1442" name="Google Shape;1442;p42"/>
            <p:cNvSpPr/>
            <p:nvPr/>
          </p:nvSpPr>
          <p:spPr>
            <a:xfrm>
              <a:off x="1190625" y="497450"/>
              <a:ext cx="2265450" cy="2780050"/>
            </a:xfrm>
            <a:custGeom>
              <a:avLst/>
              <a:gdLst/>
              <a:ahLst/>
              <a:cxnLst/>
              <a:rect l="l" t="t" r="r" b="b"/>
              <a:pathLst>
                <a:path w="90618" h="111202" extrusionOk="0">
                  <a:moveTo>
                    <a:pt x="5121" y="0"/>
                  </a:moveTo>
                  <a:cubicBezTo>
                    <a:pt x="2283" y="0"/>
                    <a:pt x="0" y="2284"/>
                    <a:pt x="0" y="5089"/>
                  </a:cubicBezTo>
                  <a:lnTo>
                    <a:pt x="0" y="106080"/>
                  </a:lnTo>
                  <a:cubicBezTo>
                    <a:pt x="0" y="108918"/>
                    <a:pt x="2283" y="111201"/>
                    <a:pt x="5121" y="111201"/>
                  </a:cubicBezTo>
                  <a:lnTo>
                    <a:pt x="85497" y="111201"/>
                  </a:lnTo>
                  <a:cubicBezTo>
                    <a:pt x="88335" y="111201"/>
                    <a:pt x="90618" y="108918"/>
                    <a:pt x="90618" y="106080"/>
                  </a:cubicBezTo>
                  <a:lnTo>
                    <a:pt x="90618" y="5089"/>
                  </a:lnTo>
                  <a:cubicBezTo>
                    <a:pt x="90618" y="2284"/>
                    <a:pt x="88335" y="0"/>
                    <a:pt x="854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3129050" y="497450"/>
              <a:ext cx="327025" cy="2780050"/>
            </a:xfrm>
            <a:custGeom>
              <a:avLst/>
              <a:gdLst/>
              <a:ahLst/>
              <a:cxnLst/>
              <a:rect l="l" t="t" r="r" b="b"/>
              <a:pathLst>
                <a:path w="13081" h="111202" extrusionOk="0">
                  <a:moveTo>
                    <a:pt x="0" y="0"/>
                  </a:moveTo>
                  <a:cubicBezTo>
                    <a:pt x="2838" y="0"/>
                    <a:pt x="5122" y="2284"/>
                    <a:pt x="5122" y="5089"/>
                  </a:cubicBezTo>
                  <a:lnTo>
                    <a:pt x="5122" y="106080"/>
                  </a:lnTo>
                  <a:cubicBezTo>
                    <a:pt x="5122" y="108918"/>
                    <a:pt x="2838" y="111201"/>
                    <a:pt x="0" y="111201"/>
                  </a:cubicBezTo>
                  <a:lnTo>
                    <a:pt x="7960" y="111201"/>
                  </a:lnTo>
                  <a:cubicBezTo>
                    <a:pt x="10798" y="111201"/>
                    <a:pt x="13081" y="108918"/>
                    <a:pt x="13081" y="106080"/>
                  </a:cubicBezTo>
                  <a:lnTo>
                    <a:pt x="13081" y="5089"/>
                  </a:lnTo>
                  <a:cubicBezTo>
                    <a:pt x="13081" y="2284"/>
                    <a:pt x="10798" y="0"/>
                    <a:pt x="7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2"/>
            <p:cNvSpPr/>
            <p:nvPr/>
          </p:nvSpPr>
          <p:spPr>
            <a:xfrm>
              <a:off x="4144350" y="497450"/>
              <a:ext cx="2265475" cy="2780050"/>
            </a:xfrm>
            <a:custGeom>
              <a:avLst/>
              <a:gdLst/>
              <a:ahLst/>
              <a:cxnLst/>
              <a:rect l="l" t="t" r="r" b="b"/>
              <a:pathLst>
                <a:path w="90619" h="111202" extrusionOk="0">
                  <a:moveTo>
                    <a:pt x="5121" y="0"/>
                  </a:moveTo>
                  <a:cubicBezTo>
                    <a:pt x="2284" y="0"/>
                    <a:pt x="0" y="2284"/>
                    <a:pt x="0" y="5089"/>
                  </a:cubicBezTo>
                  <a:lnTo>
                    <a:pt x="0" y="106080"/>
                  </a:lnTo>
                  <a:cubicBezTo>
                    <a:pt x="0" y="108918"/>
                    <a:pt x="2284" y="111201"/>
                    <a:pt x="5121" y="111201"/>
                  </a:cubicBezTo>
                  <a:lnTo>
                    <a:pt x="85497" y="111201"/>
                  </a:lnTo>
                  <a:cubicBezTo>
                    <a:pt x="88335" y="111201"/>
                    <a:pt x="90618" y="108918"/>
                    <a:pt x="90618" y="106080"/>
                  </a:cubicBezTo>
                  <a:lnTo>
                    <a:pt x="90618" y="5089"/>
                  </a:lnTo>
                  <a:cubicBezTo>
                    <a:pt x="90618" y="2284"/>
                    <a:pt x="88335" y="0"/>
                    <a:pt x="854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6082775" y="497450"/>
              <a:ext cx="327050" cy="2780050"/>
            </a:xfrm>
            <a:custGeom>
              <a:avLst/>
              <a:gdLst/>
              <a:ahLst/>
              <a:cxnLst/>
              <a:rect l="l" t="t" r="r" b="b"/>
              <a:pathLst>
                <a:path w="13082" h="111202" extrusionOk="0">
                  <a:moveTo>
                    <a:pt x="1" y="0"/>
                  </a:moveTo>
                  <a:cubicBezTo>
                    <a:pt x="2838" y="0"/>
                    <a:pt x="5122" y="2284"/>
                    <a:pt x="5122" y="5089"/>
                  </a:cubicBezTo>
                  <a:lnTo>
                    <a:pt x="5122" y="106080"/>
                  </a:lnTo>
                  <a:cubicBezTo>
                    <a:pt x="5122" y="108918"/>
                    <a:pt x="2838" y="111201"/>
                    <a:pt x="1" y="111201"/>
                  </a:cubicBezTo>
                  <a:lnTo>
                    <a:pt x="7960" y="111201"/>
                  </a:lnTo>
                  <a:cubicBezTo>
                    <a:pt x="10798" y="111201"/>
                    <a:pt x="13081" y="108918"/>
                    <a:pt x="13081" y="106080"/>
                  </a:cubicBezTo>
                  <a:lnTo>
                    <a:pt x="13081" y="5089"/>
                  </a:lnTo>
                  <a:cubicBezTo>
                    <a:pt x="13081" y="2284"/>
                    <a:pt x="10798" y="0"/>
                    <a:pt x="7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1744325" y="2209175"/>
              <a:ext cx="4111775" cy="2988800"/>
            </a:xfrm>
            <a:custGeom>
              <a:avLst/>
              <a:gdLst/>
              <a:ahLst/>
              <a:cxnLst/>
              <a:rect l="l" t="t" r="r" b="b"/>
              <a:pathLst>
                <a:path w="164471" h="119552" extrusionOk="0">
                  <a:moveTo>
                    <a:pt x="9493" y="0"/>
                  </a:moveTo>
                  <a:cubicBezTo>
                    <a:pt x="4241" y="0"/>
                    <a:pt x="1" y="4241"/>
                    <a:pt x="1" y="9493"/>
                  </a:cubicBezTo>
                  <a:lnTo>
                    <a:pt x="1" y="110060"/>
                  </a:lnTo>
                  <a:cubicBezTo>
                    <a:pt x="1" y="115311"/>
                    <a:pt x="4241" y="119552"/>
                    <a:pt x="9493" y="119552"/>
                  </a:cubicBezTo>
                  <a:lnTo>
                    <a:pt x="154978" y="119552"/>
                  </a:lnTo>
                  <a:cubicBezTo>
                    <a:pt x="160230" y="119552"/>
                    <a:pt x="164470" y="115311"/>
                    <a:pt x="164470" y="110060"/>
                  </a:cubicBezTo>
                  <a:lnTo>
                    <a:pt x="164470" y="9493"/>
                  </a:lnTo>
                  <a:cubicBezTo>
                    <a:pt x="164470" y="4241"/>
                    <a:pt x="160230" y="0"/>
                    <a:pt x="154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1744325" y="2208350"/>
              <a:ext cx="4111775" cy="1673425"/>
            </a:xfrm>
            <a:custGeom>
              <a:avLst/>
              <a:gdLst/>
              <a:ahLst/>
              <a:cxnLst/>
              <a:rect l="l" t="t" r="r" b="b"/>
              <a:pathLst>
                <a:path w="164471" h="66937" extrusionOk="0">
                  <a:moveTo>
                    <a:pt x="9493" y="1"/>
                  </a:moveTo>
                  <a:cubicBezTo>
                    <a:pt x="4241" y="1"/>
                    <a:pt x="1" y="4274"/>
                    <a:pt x="1" y="9526"/>
                  </a:cubicBezTo>
                  <a:lnTo>
                    <a:pt x="1" y="37155"/>
                  </a:lnTo>
                  <a:lnTo>
                    <a:pt x="8580" y="53986"/>
                  </a:lnTo>
                  <a:cubicBezTo>
                    <a:pt x="12657" y="61978"/>
                    <a:pt x="20780" y="66937"/>
                    <a:pt x="29750" y="66937"/>
                  </a:cubicBezTo>
                  <a:lnTo>
                    <a:pt x="134721" y="66937"/>
                  </a:lnTo>
                  <a:cubicBezTo>
                    <a:pt x="143691" y="66937"/>
                    <a:pt x="151814" y="61978"/>
                    <a:pt x="155891" y="53986"/>
                  </a:cubicBezTo>
                  <a:lnTo>
                    <a:pt x="164470" y="37155"/>
                  </a:lnTo>
                  <a:lnTo>
                    <a:pt x="164470" y="9526"/>
                  </a:lnTo>
                  <a:cubicBezTo>
                    <a:pt x="164470" y="4274"/>
                    <a:pt x="160230" y="1"/>
                    <a:pt x="154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1744325" y="2209175"/>
              <a:ext cx="4111775" cy="1463025"/>
            </a:xfrm>
            <a:custGeom>
              <a:avLst/>
              <a:gdLst/>
              <a:ahLst/>
              <a:cxnLst/>
              <a:rect l="l" t="t" r="r" b="b"/>
              <a:pathLst>
                <a:path w="164471" h="58521" extrusionOk="0">
                  <a:moveTo>
                    <a:pt x="9493" y="0"/>
                  </a:moveTo>
                  <a:cubicBezTo>
                    <a:pt x="4241" y="0"/>
                    <a:pt x="1" y="4241"/>
                    <a:pt x="1" y="9493"/>
                  </a:cubicBezTo>
                  <a:lnTo>
                    <a:pt x="1" y="18626"/>
                  </a:lnTo>
                  <a:lnTo>
                    <a:pt x="16050" y="50137"/>
                  </a:lnTo>
                  <a:cubicBezTo>
                    <a:pt x="18692" y="55291"/>
                    <a:pt x="23976" y="58520"/>
                    <a:pt x="29750" y="58520"/>
                  </a:cubicBezTo>
                  <a:lnTo>
                    <a:pt x="134721" y="58520"/>
                  </a:lnTo>
                  <a:cubicBezTo>
                    <a:pt x="140495" y="58520"/>
                    <a:pt x="145779" y="55291"/>
                    <a:pt x="148421" y="50137"/>
                  </a:cubicBezTo>
                  <a:lnTo>
                    <a:pt x="164470" y="18626"/>
                  </a:lnTo>
                  <a:lnTo>
                    <a:pt x="164470" y="9493"/>
                  </a:lnTo>
                  <a:cubicBezTo>
                    <a:pt x="164470" y="4241"/>
                    <a:pt x="160230" y="0"/>
                    <a:pt x="154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3591425" y="3400600"/>
              <a:ext cx="417575" cy="614100"/>
            </a:xfrm>
            <a:custGeom>
              <a:avLst/>
              <a:gdLst/>
              <a:ahLst/>
              <a:cxnLst/>
              <a:rect l="l" t="t" r="r" b="b"/>
              <a:pathLst>
                <a:path w="16703" h="24564" extrusionOk="0">
                  <a:moveTo>
                    <a:pt x="3817" y="1"/>
                  </a:moveTo>
                  <a:cubicBezTo>
                    <a:pt x="1697" y="1"/>
                    <a:pt x="1" y="1730"/>
                    <a:pt x="1" y="3850"/>
                  </a:cubicBezTo>
                  <a:lnTo>
                    <a:pt x="1" y="20747"/>
                  </a:lnTo>
                  <a:cubicBezTo>
                    <a:pt x="1" y="22867"/>
                    <a:pt x="1697" y="24564"/>
                    <a:pt x="3817" y="24564"/>
                  </a:cubicBezTo>
                  <a:lnTo>
                    <a:pt x="12886" y="24564"/>
                  </a:lnTo>
                  <a:cubicBezTo>
                    <a:pt x="15006" y="24564"/>
                    <a:pt x="16702" y="22867"/>
                    <a:pt x="16702" y="20747"/>
                  </a:cubicBezTo>
                  <a:lnTo>
                    <a:pt x="16702" y="3850"/>
                  </a:lnTo>
                  <a:cubicBezTo>
                    <a:pt x="16702" y="1730"/>
                    <a:pt x="15006" y="1"/>
                    <a:pt x="12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2"/>
            <p:cNvSpPr/>
            <p:nvPr/>
          </p:nvSpPr>
          <p:spPr>
            <a:xfrm>
              <a:off x="1479300" y="867675"/>
              <a:ext cx="1673425" cy="962300"/>
            </a:xfrm>
            <a:custGeom>
              <a:avLst/>
              <a:gdLst/>
              <a:ahLst/>
              <a:cxnLst/>
              <a:rect l="l" t="t" r="r" b="b"/>
              <a:pathLst>
                <a:path w="66937" h="38492" extrusionOk="0">
                  <a:moveTo>
                    <a:pt x="3165" y="1"/>
                  </a:moveTo>
                  <a:cubicBezTo>
                    <a:pt x="1403" y="1"/>
                    <a:pt x="0" y="1403"/>
                    <a:pt x="0" y="3165"/>
                  </a:cubicBezTo>
                  <a:lnTo>
                    <a:pt x="0" y="35328"/>
                  </a:lnTo>
                  <a:cubicBezTo>
                    <a:pt x="0" y="37057"/>
                    <a:pt x="1403" y="38492"/>
                    <a:pt x="3165" y="38492"/>
                  </a:cubicBezTo>
                  <a:lnTo>
                    <a:pt x="63772" y="38492"/>
                  </a:lnTo>
                  <a:cubicBezTo>
                    <a:pt x="65534" y="38492"/>
                    <a:pt x="66936" y="37057"/>
                    <a:pt x="66936" y="35328"/>
                  </a:cubicBezTo>
                  <a:cubicBezTo>
                    <a:pt x="66936" y="33599"/>
                    <a:pt x="65534" y="32164"/>
                    <a:pt x="63772" y="32164"/>
                  </a:cubicBezTo>
                  <a:lnTo>
                    <a:pt x="6296" y="32164"/>
                  </a:lnTo>
                  <a:lnTo>
                    <a:pt x="6296" y="3165"/>
                  </a:lnTo>
                  <a:cubicBezTo>
                    <a:pt x="6296" y="1403"/>
                    <a:pt x="4893" y="1"/>
                    <a:pt x="3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2"/>
            <p:cNvSpPr/>
            <p:nvPr/>
          </p:nvSpPr>
          <p:spPr>
            <a:xfrm>
              <a:off x="1781025" y="1192250"/>
              <a:ext cx="157425" cy="331925"/>
            </a:xfrm>
            <a:custGeom>
              <a:avLst/>
              <a:gdLst/>
              <a:ahLst/>
              <a:cxnLst/>
              <a:rect l="l" t="t" r="r" b="b"/>
              <a:pathLst>
                <a:path w="6297" h="13277" extrusionOk="0">
                  <a:moveTo>
                    <a:pt x="3132" y="0"/>
                  </a:moveTo>
                  <a:cubicBezTo>
                    <a:pt x="1403" y="0"/>
                    <a:pt x="1" y="1436"/>
                    <a:pt x="1" y="3164"/>
                  </a:cubicBezTo>
                  <a:lnTo>
                    <a:pt x="1" y="10145"/>
                  </a:lnTo>
                  <a:cubicBezTo>
                    <a:pt x="1" y="11874"/>
                    <a:pt x="1403" y="13277"/>
                    <a:pt x="3132" y="13277"/>
                  </a:cubicBezTo>
                  <a:cubicBezTo>
                    <a:pt x="4894" y="13277"/>
                    <a:pt x="6296" y="11874"/>
                    <a:pt x="6296" y="10145"/>
                  </a:cubicBezTo>
                  <a:lnTo>
                    <a:pt x="6296" y="3164"/>
                  </a:lnTo>
                  <a:cubicBezTo>
                    <a:pt x="6296" y="1436"/>
                    <a:pt x="4894" y="0"/>
                    <a:pt x="3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2104775" y="994075"/>
              <a:ext cx="157425" cy="530100"/>
            </a:xfrm>
            <a:custGeom>
              <a:avLst/>
              <a:gdLst/>
              <a:ahLst/>
              <a:cxnLst/>
              <a:rect l="l" t="t" r="r" b="b"/>
              <a:pathLst>
                <a:path w="6297" h="21204" extrusionOk="0">
                  <a:moveTo>
                    <a:pt x="3165" y="1"/>
                  </a:moveTo>
                  <a:cubicBezTo>
                    <a:pt x="1404" y="1"/>
                    <a:pt x="1" y="1403"/>
                    <a:pt x="1" y="3165"/>
                  </a:cubicBezTo>
                  <a:lnTo>
                    <a:pt x="1" y="18072"/>
                  </a:lnTo>
                  <a:cubicBezTo>
                    <a:pt x="1" y="19801"/>
                    <a:pt x="1404" y="21204"/>
                    <a:pt x="3165" y="21204"/>
                  </a:cubicBezTo>
                  <a:cubicBezTo>
                    <a:pt x="4894" y="21204"/>
                    <a:pt x="6297" y="19801"/>
                    <a:pt x="6297" y="18072"/>
                  </a:cubicBezTo>
                  <a:lnTo>
                    <a:pt x="6297" y="3165"/>
                  </a:lnTo>
                  <a:cubicBezTo>
                    <a:pt x="6297" y="1436"/>
                    <a:pt x="4894" y="1"/>
                    <a:pt x="31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2"/>
            <p:cNvSpPr/>
            <p:nvPr/>
          </p:nvSpPr>
          <p:spPr>
            <a:xfrm>
              <a:off x="2428525" y="1093575"/>
              <a:ext cx="158250" cy="430600"/>
            </a:xfrm>
            <a:custGeom>
              <a:avLst/>
              <a:gdLst/>
              <a:ahLst/>
              <a:cxnLst/>
              <a:rect l="l" t="t" r="r" b="b"/>
              <a:pathLst>
                <a:path w="6330" h="17224" extrusionOk="0">
                  <a:moveTo>
                    <a:pt x="3165" y="0"/>
                  </a:moveTo>
                  <a:cubicBezTo>
                    <a:pt x="1436" y="0"/>
                    <a:pt x="1" y="1403"/>
                    <a:pt x="1" y="3132"/>
                  </a:cubicBezTo>
                  <a:lnTo>
                    <a:pt x="1" y="14092"/>
                  </a:lnTo>
                  <a:cubicBezTo>
                    <a:pt x="1" y="15821"/>
                    <a:pt x="1436" y="17224"/>
                    <a:pt x="3165" y="17224"/>
                  </a:cubicBezTo>
                  <a:cubicBezTo>
                    <a:pt x="4894" y="17224"/>
                    <a:pt x="6329" y="15821"/>
                    <a:pt x="6329" y="14092"/>
                  </a:cubicBezTo>
                  <a:lnTo>
                    <a:pt x="6329" y="3132"/>
                  </a:lnTo>
                  <a:cubicBezTo>
                    <a:pt x="6329" y="1403"/>
                    <a:pt x="4894" y="0"/>
                    <a:pt x="31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2"/>
            <p:cNvSpPr/>
            <p:nvPr/>
          </p:nvSpPr>
          <p:spPr>
            <a:xfrm>
              <a:off x="2753100" y="795900"/>
              <a:ext cx="157425" cy="728275"/>
            </a:xfrm>
            <a:custGeom>
              <a:avLst/>
              <a:gdLst/>
              <a:ahLst/>
              <a:cxnLst/>
              <a:rect l="l" t="t" r="r" b="b"/>
              <a:pathLst>
                <a:path w="6297" h="29131" extrusionOk="0">
                  <a:moveTo>
                    <a:pt x="3132" y="1"/>
                  </a:moveTo>
                  <a:cubicBezTo>
                    <a:pt x="1403" y="1"/>
                    <a:pt x="1" y="1404"/>
                    <a:pt x="1" y="3165"/>
                  </a:cubicBezTo>
                  <a:lnTo>
                    <a:pt x="1" y="25999"/>
                  </a:lnTo>
                  <a:cubicBezTo>
                    <a:pt x="1" y="27728"/>
                    <a:pt x="1403" y="29131"/>
                    <a:pt x="3132" y="29131"/>
                  </a:cubicBezTo>
                  <a:cubicBezTo>
                    <a:pt x="4894" y="29131"/>
                    <a:pt x="6296" y="27728"/>
                    <a:pt x="6296" y="25999"/>
                  </a:cubicBezTo>
                  <a:lnTo>
                    <a:pt x="6296" y="3165"/>
                  </a:lnTo>
                  <a:cubicBezTo>
                    <a:pt x="6296" y="1404"/>
                    <a:pt x="4894" y="1"/>
                    <a:pt x="3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2"/>
            <p:cNvSpPr/>
            <p:nvPr/>
          </p:nvSpPr>
          <p:spPr>
            <a:xfrm>
              <a:off x="3079300" y="2778375"/>
              <a:ext cx="1441825" cy="157425"/>
            </a:xfrm>
            <a:custGeom>
              <a:avLst/>
              <a:gdLst/>
              <a:ahLst/>
              <a:cxnLst/>
              <a:rect l="l" t="t" r="r" b="b"/>
              <a:pathLst>
                <a:path w="57673" h="6297" extrusionOk="0">
                  <a:moveTo>
                    <a:pt x="3165" y="1"/>
                  </a:moveTo>
                  <a:cubicBezTo>
                    <a:pt x="1403" y="1"/>
                    <a:pt x="1" y="1436"/>
                    <a:pt x="1" y="3165"/>
                  </a:cubicBezTo>
                  <a:cubicBezTo>
                    <a:pt x="1" y="4894"/>
                    <a:pt x="1403" y="6297"/>
                    <a:pt x="3165" y="6297"/>
                  </a:cubicBezTo>
                  <a:lnTo>
                    <a:pt x="54508" y="6297"/>
                  </a:lnTo>
                  <a:cubicBezTo>
                    <a:pt x="56270" y="6297"/>
                    <a:pt x="57673" y="4894"/>
                    <a:pt x="57673" y="3165"/>
                  </a:cubicBezTo>
                  <a:cubicBezTo>
                    <a:pt x="57673" y="1436"/>
                    <a:pt x="56270" y="1"/>
                    <a:pt x="54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2"/>
            <p:cNvSpPr/>
            <p:nvPr/>
          </p:nvSpPr>
          <p:spPr>
            <a:xfrm>
              <a:off x="4848125" y="1088675"/>
              <a:ext cx="632850" cy="632850"/>
            </a:xfrm>
            <a:custGeom>
              <a:avLst/>
              <a:gdLst/>
              <a:ahLst/>
              <a:cxnLst/>
              <a:rect l="l" t="t" r="r" b="b"/>
              <a:pathLst>
                <a:path w="25314" h="25314" extrusionOk="0">
                  <a:moveTo>
                    <a:pt x="12657" y="1"/>
                  </a:moveTo>
                  <a:cubicBezTo>
                    <a:pt x="5643" y="1"/>
                    <a:pt x="0" y="5644"/>
                    <a:pt x="0" y="12657"/>
                  </a:cubicBezTo>
                  <a:cubicBezTo>
                    <a:pt x="0" y="19638"/>
                    <a:pt x="5643" y="25314"/>
                    <a:pt x="12657" y="25314"/>
                  </a:cubicBezTo>
                  <a:cubicBezTo>
                    <a:pt x="19637" y="25314"/>
                    <a:pt x="25313" y="19638"/>
                    <a:pt x="25313" y="12657"/>
                  </a:cubicBezTo>
                  <a:cubicBezTo>
                    <a:pt x="25313" y="5644"/>
                    <a:pt x="19637" y="1"/>
                    <a:pt x="12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2"/>
            <p:cNvSpPr/>
            <p:nvPr/>
          </p:nvSpPr>
          <p:spPr>
            <a:xfrm>
              <a:off x="5164525" y="864300"/>
              <a:ext cx="542325" cy="993600"/>
            </a:xfrm>
            <a:custGeom>
              <a:avLst/>
              <a:gdLst/>
              <a:ahLst/>
              <a:cxnLst/>
              <a:rect l="l" t="t" r="r" b="b"/>
              <a:pathLst>
                <a:path w="21693" h="39744" extrusionOk="0">
                  <a:moveTo>
                    <a:pt x="1197" y="0"/>
                  </a:moveTo>
                  <a:cubicBezTo>
                    <a:pt x="529" y="0"/>
                    <a:pt x="1" y="564"/>
                    <a:pt x="1" y="1245"/>
                  </a:cubicBezTo>
                  <a:lnTo>
                    <a:pt x="1" y="21273"/>
                  </a:lnTo>
                  <a:cubicBezTo>
                    <a:pt x="1" y="21502"/>
                    <a:pt x="66" y="21730"/>
                    <a:pt x="164" y="21926"/>
                  </a:cubicBezTo>
                  <a:lnTo>
                    <a:pt x="10472" y="39149"/>
                  </a:lnTo>
                  <a:cubicBezTo>
                    <a:pt x="10703" y="39528"/>
                    <a:pt x="11125" y="39744"/>
                    <a:pt x="11554" y="39744"/>
                  </a:cubicBezTo>
                  <a:cubicBezTo>
                    <a:pt x="11788" y="39744"/>
                    <a:pt x="12025" y="39679"/>
                    <a:pt x="12233" y="39540"/>
                  </a:cubicBezTo>
                  <a:cubicBezTo>
                    <a:pt x="18105" y="35495"/>
                    <a:pt x="21693" y="28808"/>
                    <a:pt x="21693" y="21632"/>
                  </a:cubicBezTo>
                  <a:cubicBezTo>
                    <a:pt x="21693" y="10182"/>
                    <a:pt x="12592" y="690"/>
                    <a:pt x="1305" y="5"/>
                  </a:cubicBezTo>
                  <a:cubicBezTo>
                    <a:pt x="1269" y="2"/>
                    <a:pt x="1232" y="0"/>
                    <a:pt x="1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2"/>
          <p:cNvGrpSpPr/>
          <p:nvPr/>
        </p:nvGrpSpPr>
        <p:grpSpPr>
          <a:xfrm>
            <a:off x="4204696" y="2038506"/>
            <a:ext cx="682671" cy="572803"/>
            <a:chOff x="1190625" y="658100"/>
            <a:chExt cx="5219200" cy="4379225"/>
          </a:xfrm>
        </p:grpSpPr>
        <p:sp>
          <p:nvSpPr>
            <p:cNvPr id="1459" name="Google Shape;1459;p42"/>
            <p:cNvSpPr/>
            <p:nvPr/>
          </p:nvSpPr>
          <p:spPr>
            <a:xfrm>
              <a:off x="1302325" y="658100"/>
              <a:ext cx="4995775" cy="627950"/>
            </a:xfrm>
            <a:custGeom>
              <a:avLst/>
              <a:gdLst/>
              <a:ahLst/>
              <a:cxnLst/>
              <a:rect l="l" t="t" r="r" b="b"/>
              <a:pathLst>
                <a:path w="199831" h="25118" extrusionOk="0">
                  <a:moveTo>
                    <a:pt x="10668" y="0"/>
                  </a:moveTo>
                  <a:cubicBezTo>
                    <a:pt x="9330" y="0"/>
                    <a:pt x="8058" y="653"/>
                    <a:pt x="7308" y="1762"/>
                  </a:cubicBezTo>
                  <a:lnTo>
                    <a:pt x="1" y="12102"/>
                  </a:lnTo>
                  <a:lnTo>
                    <a:pt x="7438" y="22247"/>
                  </a:lnTo>
                  <a:lnTo>
                    <a:pt x="188054" y="25118"/>
                  </a:lnTo>
                  <a:lnTo>
                    <a:pt x="199830" y="12102"/>
                  </a:lnTo>
                  <a:lnTo>
                    <a:pt x="192523" y="1762"/>
                  </a:lnTo>
                  <a:cubicBezTo>
                    <a:pt x="191773" y="653"/>
                    <a:pt x="190501" y="0"/>
                    <a:pt x="189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2"/>
            <p:cNvSpPr/>
            <p:nvPr/>
          </p:nvSpPr>
          <p:spPr>
            <a:xfrm>
              <a:off x="5788375" y="658100"/>
              <a:ext cx="509725" cy="508075"/>
            </a:xfrm>
            <a:custGeom>
              <a:avLst/>
              <a:gdLst/>
              <a:ahLst/>
              <a:cxnLst/>
              <a:rect l="l" t="t" r="r" b="b"/>
              <a:pathLst>
                <a:path w="20389" h="20323" extrusionOk="0">
                  <a:moveTo>
                    <a:pt x="1" y="0"/>
                  </a:moveTo>
                  <a:cubicBezTo>
                    <a:pt x="1338" y="0"/>
                    <a:pt x="2610" y="653"/>
                    <a:pt x="3361" y="1762"/>
                  </a:cubicBezTo>
                  <a:lnTo>
                    <a:pt x="10667" y="12102"/>
                  </a:lnTo>
                  <a:lnTo>
                    <a:pt x="14093" y="20322"/>
                  </a:lnTo>
                  <a:lnTo>
                    <a:pt x="20388" y="12102"/>
                  </a:lnTo>
                  <a:lnTo>
                    <a:pt x="13081" y="1762"/>
                  </a:lnTo>
                  <a:cubicBezTo>
                    <a:pt x="12331" y="653"/>
                    <a:pt x="11059" y="0"/>
                    <a:pt x="9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1190625" y="960650"/>
              <a:ext cx="5219200" cy="4076675"/>
            </a:xfrm>
            <a:custGeom>
              <a:avLst/>
              <a:gdLst/>
              <a:ahLst/>
              <a:cxnLst/>
              <a:rect l="l" t="t" r="r" b="b"/>
              <a:pathLst>
                <a:path w="208768" h="163067" extrusionOk="0">
                  <a:moveTo>
                    <a:pt x="1370" y="0"/>
                  </a:moveTo>
                  <a:cubicBezTo>
                    <a:pt x="620" y="0"/>
                    <a:pt x="0" y="620"/>
                    <a:pt x="0" y="1370"/>
                  </a:cubicBezTo>
                  <a:lnTo>
                    <a:pt x="0" y="161697"/>
                  </a:lnTo>
                  <a:cubicBezTo>
                    <a:pt x="0" y="162447"/>
                    <a:pt x="620" y="163067"/>
                    <a:pt x="1370" y="163067"/>
                  </a:cubicBezTo>
                  <a:lnTo>
                    <a:pt x="207397" y="163067"/>
                  </a:lnTo>
                  <a:cubicBezTo>
                    <a:pt x="208147" y="163067"/>
                    <a:pt x="208767" y="162447"/>
                    <a:pt x="208767" y="161697"/>
                  </a:cubicBezTo>
                  <a:lnTo>
                    <a:pt x="208767" y="1370"/>
                  </a:lnTo>
                  <a:cubicBezTo>
                    <a:pt x="208767" y="620"/>
                    <a:pt x="208147" y="0"/>
                    <a:pt x="207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2"/>
            <p:cNvSpPr/>
            <p:nvPr/>
          </p:nvSpPr>
          <p:spPr>
            <a:xfrm>
              <a:off x="6165950" y="960650"/>
              <a:ext cx="243875" cy="4076675"/>
            </a:xfrm>
            <a:custGeom>
              <a:avLst/>
              <a:gdLst/>
              <a:ahLst/>
              <a:cxnLst/>
              <a:rect l="l" t="t" r="r" b="b"/>
              <a:pathLst>
                <a:path w="9755" h="163067" extrusionOk="0">
                  <a:moveTo>
                    <a:pt x="1" y="0"/>
                  </a:moveTo>
                  <a:cubicBezTo>
                    <a:pt x="751" y="0"/>
                    <a:pt x="1371" y="620"/>
                    <a:pt x="1371" y="1370"/>
                  </a:cubicBezTo>
                  <a:lnTo>
                    <a:pt x="1371" y="161697"/>
                  </a:lnTo>
                  <a:cubicBezTo>
                    <a:pt x="1371" y="162447"/>
                    <a:pt x="751" y="163067"/>
                    <a:pt x="1" y="163067"/>
                  </a:cubicBezTo>
                  <a:lnTo>
                    <a:pt x="8384" y="163067"/>
                  </a:lnTo>
                  <a:cubicBezTo>
                    <a:pt x="9134" y="163067"/>
                    <a:pt x="9754" y="162447"/>
                    <a:pt x="9754" y="161697"/>
                  </a:cubicBezTo>
                  <a:lnTo>
                    <a:pt x="9754" y="1370"/>
                  </a:lnTo>
                  <a:cubicBezTo>
                    <a:pt x="9754" y="620"/>
                    <a:pt x="9134" y="0"/>
                    <a:pt x="8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2"/>
            <p:cNvSpPr/>
            <p:nvPr/>
          </p:nvSpPr>
          <p:spPr>
            <a:xfrm>
              <a:off x="3458500" y="1282775"/>
              <a:ext cx="1273850" cy="157400"/>
            </a:xfrm>
            <a:custGeom>
              <a:avLst/>
              <a:gdLst/>
              <a:ahLst/>
              <a:cxnLst/>
              <a:rect l="l" t="t" r="r" b="b"/>
              <a:pathLst>
                <a:path w="50954" h="6296" extrusionOk="0">
                  <a:moveTo>
                    <a:pt x="3132" y="0"/>
                  </a:moveTo>
                  <a:cubicBezTo>
                    <a:pt x="1404" y="0"/>
                    <a:pt x="1" y="1403"/>
                    <a:pt x="1" y="3132"/>
                  </a:cubicBezTo>
                  <a:cubicBezTo>
                    <a:pt x="1" y="4893"/>
                    <a:pt x="1404" y="6296"/>
                    <a:pt x="3132" y="6296"/>
                  </a:cubicBezTo>
                  <a:lnTo>
                    <a:pt x="47822" y="6296"/>
                  </a:lnTo>
                  <a:cubicBezTo>
                    <a:pt x="49550" y="6296"/>
                    <a:pt x="50953" y="4893"/>
                    <a:pt x="50953" y="3132"/>
                  </a:cubicBezTo>
                  <a:cubicBezTo>
                    <a:pt x="50953" y="1403"/>
                    <a:pt x="49550" y="0"/>
                    <a:pt x="47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2"/>
            <p:cNvSpPr/>
            <p:nvPr/>
          </p:nvSpPr>
          <p:spPr>
            <a:xfrm>
              <a:off x="2868100" y="1282775"/>
              <a:ext cx="459150" cy="157400"/>
            </a:xfrm>
            <a:custGeom>
              <a:avLst/>
              <a:gdLst/>
              <a:ahLst/>
              <a:cxnLst/>
              <a:rect l="l" t="t" r="r" b="b"/>
              <a:pathLst>
                <a:path w="18366" h="6296" extrusionOk="0">
                  <a:moveTo>
                    <a:pt x="3132" y="0"/>
                  </a:moveTo>
                  <a:cubicBezTo>
                    <a:pt x="1403" y="0"/>
                    <a:pt x="0" y="1403"/>
                    <a:pt x="0" y="3132"/>
                  </a:cubicBezTo>
                  <a:cubicBezTo>
                    <a:pt x="0" y="4893"/>
                    <a:pt x="1403" y="6296"/>
                    <a:pt x="3132" y="6296"/>
                  </a:cubicBezTo>
                  <a:lnTo>
                    <a:pt x="15234" y="6296"/>
                  </a:lnTo>
                  <a:cubicBezTo>
                    <a:pt x="16962" y="6296"/>
                    <a:pt x="18365" y="4893"/>
                    <a:pt x="18365" y="3132"/>
                  </a:cubicBezTo>
                  <a:cubicBezTo>
                    <a:pt x="18365" y="1403"/>
                    <a:pt x="16962" y="0"/>
                    <a:pt x="15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2"/>
            <p:cNvSpPr/>
            <p:nvPr/>
          </p:nvSpPr>
          <p:spPr>
            <a:xfrm>
              <a:off x="4490100" y="1868300"/>
              <a:ext cx="1096875" cy="353125"/>
            </a:xfrm>
            <a:custGeom>
              <a:avLst/>
              <a:gdLst/>
              <a:ahLst/>
              <a:cxnLst/>
              <a:rect l="l" t="t" r="r" b="b"/>
              <a:pathLst>
                <a:path w="43875" h="14125" extrusionOk="0">
                  <a:moveTo>
                    <a:pt x="11287" y="0"/>
                  </a:moveTo>
                  <a:cubicBezTo>
                    <a:pt x="10472" y="0"/>
                    <a:pt x="9656" y="326"/>
                    <a:pt x="9069" y="913"/>
                  </a:cubicBezTo>
                  <a:lnTo>
                    <a:pt x="1241" y="8742"/>
                  </a:lnTo>
                  <a:cubicBezTo>
                    <a:pt x="1" y="9982"/>
                    <a:pt x="1" y="11972"/>
                    <a:pt x="1241" y="13211"/>
                  </a:cubicBezTo>
                  <a:cubicBezTo>
                    <a:pt x="1860" y="13831"/>
                    <a:pt x="2643" y="14125"/>
                    <a:pt x="3459" y="14125"/>
                  </a:cubicBezTo>
                  <a:cubicBezTo>
                    <a:pt x="4274" y="14125"/>
                    <a:pt x="5090" y="13831"/>
                    <a:pt x="5677" y="13211"/>
                  </a:cubicBezTo>
                  <a:lnTo>
                    <a:pt x="12592" y="6296"/>
                  </a:lnTo>
                  <a:lnTo>
                    <a:pt x="40743" y="6296"/>
                  </a:lnTo>
                  <a:cubicBezTo>
                    <a:pt x="42472" y="6296"/>
                    <a:pt x="43875" y="4893"/>
                    <a:pt x="43875" y="3132"/>
                  </a:cubicBezTo>
                  <a:cubicBezTo>
                    <a:pt x="43875" y="1403"/>
                    <a:pt x="42472" y="0"/>
                    <a:pt x="40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2"/>
            <p:cNvSpPr/>
            <p:nvPr/>
          </p:nvSpPr>
          <p:spPr>
            <a:xfrm>
              <a:off x="5334975" y="2100700"/>
              <a:ext cx="252000" cy="157425"/>
            </a:xfrm>
            <a:custGeom>
              <a:avLst/>
              <a:gdLst/>
              <a:ahLst/>
              <a:cxnLst/>
              <a:rect l="l" t="t" r="r" b="b"/>
              <a:pathLst>
                <a:path w="10080" h="6297" extrusionOk="0">
                  <a:moveTo>
                    <a:pt x="3164" y="1"/>
                  </a:moveTo>
                  <a:cubicBezTo>
                    <a:pt x="1435" y="1"/>
                    <a:pt x="0" y="1403"/>
                    <a:pt x="0" y="3132"/>
                  </a:cubicBezTo>
                  <a:cubicBezTo>
                    <a:pt x="0" y="4861"/>
                    <a:pt x="1435" y="6296"/>
                    <a:pt x="3164" y="6296"/>
                  </a:cubicBezTo>
                  <a:lnTo>
                    <a:pt x="6948" y="6296"/>
                  </a:lnTo>
                  <a:cubicBezTo>
                    <a:pt x="8677" y="6296"/>
                    <a:pt x="10080" y="4861"/>
                    <a:pt x="10080" y="3132"/>
                  </a:cubicBezTo>
                  <a:cubicBezTo>
                    <a:pt x="10080" y="1403"/>
                    <a:pt x="8677" y="1"/>
                    <a:pt x="6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2"/>
            <p:cNvSpPr/>
            <p:nvPr/>
          </p:nvSpPr>
          <p:spPr>
            <a:xfrm>
              <a:off x="4821200" y="2100700"/>
              <a:ext cx="445300" cy="157425"/>
            </a:xfrm>
            <a:custGeom>
              <a:avLst/>
              <a:gdLst/>
              <a:ahLst/>
              <a:cxnLst/>
              <a:rect l="l" t="t" r="r" b="b"/>
              <a:pathLst>
                <a:path w="17812" h="6297" extrusionOk="0">
                  <a:moveTo>
                    <a:pt x="3165" y="1"/>
                  </a:moveTo>
                  <a:cubicBezTo>
                    <a:pt x="1436" y="1"/>
                    <a:pt x="1" y="1403"/>
                    <a:pt x="1" y="3132"/>
                  </a:cubicBezTo>
                  <a:cubicBezTo>
                    <a:pt x="1" y="4861"/>
                    <a:pt x="1436" y="6296"/>
                    <a:pt x="3165" y="6296"/>
                  </a:cubicBezTo>
                  <a:lnTo>
                    <a:pt x="14647" y="6296"/>
                  </a:lnTo>
                  <a:cubicBezTo>
                    <a:pt x="16408" y="6296"/>
                    <a:pt x="17811" y="4861"/>
                    <a:pt x="17811" y="3132"/>
                  </a:cubicBezTo>
                  <a:cubicBezTo>
                    <a:pt x="17811" y="1403"/>
                    <a:pt x="16408" y="1"/>
                    <a:pt x="1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2"/>
            <p:cNvSpPr/>
            <p:nvPr/>
          </p:nvSpPr>
          <p:spPr>
            <a:xfrm>
              <a:off x="5334975" y="2355150"/>
              <a:ext cx="252000" cy="157400"/>
            </a:xfrm>
            <a:custGeom>
              <a:avLst/>
              <a:gdLst/>
              <a:ahLst/>
              <a:cxnLst/>
              <a:rect l="l" t="t" r="r" b="b"/>
              <a:pathLst>
                <a:path w="10080" h="6296" extrusionOk="0">
                  <a:moveTo>
                    <a:pt x="3164" y="0"/>
                  </a:moveTo>
                  <a:cubicBezTo>
                    <a:pt x="1435" y="0"/>
                    <a:pt x="0" y="1403"/>
                    <a:pt x="0" y="3132"/>
                  </a:cubicBezTo>
                  <a:cubicBezTo>
                    <a:pt x="0" y="4893"/>
                    <a:pt x="1435" y="6296"/>
                    <a:pt x="3164" y="6296"/>
                  </a:cubicBezTo>
                  <a:lnTo>
                    <a:pt x="6948" y="6296"/>
                  </a:lnTo>
                  <a:cubicBezTo>
                    <a:pt x="8677" y="6296"/>
                    <a:pt x="10080" y="4893"/>
                    <a:pt x="10080" y="3132"/>
                  </a:cubicBezTo>
                  <a:cubicBezTo>
                    <a:pt x="10080" y="1403"/>
                    <a:pt x="8677" y="0"/>
                    <a:pt x="6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2"/>
            <p:cNvSpPr/>
            <p:nvPr/>
          </p:nvSpPr>
          <p:spPr>
            <a:xfrm>
              <a:off x="4821200" y="2355150"/>
              <a:ext cx="445300" cy="157400"/>
            </a:xfrm>
            <a:custGeom>
              <a:avLst/>
              <a:gdLst/>
              <a:ahLst/>
              <a:cxnLst/>
              <a:rect l="l" t="t" r="r" b="b"/>
              <a:pathLst>
                <a:path w="17812" h="6296" extrusionOk="0">
                  <a:moveTo>
                    <a:pt x="3165" y="0"/>
                  </a:moveTo>
                  <a:cubicBezTo>
                    <a:pt x="1436" y="0"/>
                    <a:pt x="1" y="1403"/>
                    <a:pt x="1" y="3132"/>
                  </a:cubicBezTo>
                  <a:cubicBezTo>
                    <a:pt x="1" y="4893"/>
                    <a:pt x="1436" y="6296"/>
                    <a:pt x="3165" y="6296"/>
                  </a:cubicBezTo>
                  <a:lnTo>
                    <a:pt x="14647" y="6296"/>
                  </a:lnTo>
                  <a:cubicBezTo>
                    <a:pt x="16408" y="6296"/>
                    <a:pt x="17811" y="4893"/>
                    <a:pt x="17811" y="3132"/>
                  </a:cubicBezTo>
                  <a:cubicBezTo>
                    <a:pt x="17811" y="1403"/>
                    <a:pt x="16408" y="0"/>
                    <a:pt x="14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2"/>
            <p:cNvSpPr/>
            <p:nvPr/>
          </p:nvSpPr>
          <p:spPr>
            <a:xfrm>
              <a:off x="2013450" y="3804475"/>
              <a:ext cx="1096875" cy="352950"/>
            </a:xfrm>
            <a:custGeom>
              <a:avLst/>
              <a:gdLst/>
              <a:ahLst/>
              <a:cxnLst/>
              <a:rect l="l" t="t" r="r" b="b"/>
              <a:pathLst>
                <a:path w="43875" h="14118" extrusionOk="0">
                  <a:moveTo>
                    <a:pt x="40416" y="1"/>
                  </a:moveTo>
                  <a:cubicBezTo>
                    <a:pt x="39609" y="1"/>
                    <a:pt x="38802" y="303"/>
                    <a:pt x="38198" y="906"/>
                  </a:cubicBezTo>
                  <a:lnTo>
                    <a:pt x="31283" y="7821"/>
                  </a:lnTo>
                  <a:lnTo>
                    <a:pt x="3132" y="7821"/>
                  </a:lnTo>
                  <a:cubicBezTo>
                    <a:pt x="1403" y="7821"/>
                    <a:pt x="0" y="9257"/>
                    <a:pt x="0" y="10986"/>
                  </a:cubicBezTo>
                  <a:cubicBezTo>
                    <a:pt x="0" y="12714"/>
                    <a:pt x="1403" y="14117"/>
                    <a:pt x="3132" y="14117"/>
                  </a:cubicBezTo>
                  <a:lnTo>
                    <a:pt x="32588" y="14117"/>
                  </a:lnTo>
                  <a:cubicBezTo>
                    <a:pt x="33403" y="14117"/>
                    <a:pt x="34219" y="13791"/>
                    <a:pt x="34806" y="13204"/>
                  </a:cubicBezTo>
                  <a:lnTo>
                    <a:pt x="42635" y="5375"/>
                  </a:lnTo>
                  <a:cubicBezTo>
                    <a:pt x="43874" y="4135"/>
                    <a:pt x="43874" y="2146"/>
                    <a:pt x="42635" y="906"/>
                  </a:cubicBezTo>
                  <a:cubicBezTo>
                    <a:pt x="42031" y="303"/>
                    <a:pt x="41224" y="1"/>
                    <a:pt x="40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2"/>
            <p:cNvSpPr/>
            <p:nvPr/>
          </p:nvSpPr>
          <p:spPr>
            <a:xfrm>
              <a:off x="2013450" y="4515400"/>
              <a:ext cx="252000" cy="157400"/>
            </a:xfrm>
            <a:custGeom>
              <a:avLst/>
              <a:gdLst/>
              <a:ahLst/>
              <a:cxnLst/>
              <a:rect l="l" t="t" r="r" b="b"/>
              <a:pathLst>
                <a:path w="10080" h="6296" extrusionOk="0">
                  <a:moveTo>
                    <a:pt x="3132" y="0"/>
                  </a:moveTo>
                  <a:cubicBezTo>
                    <a:pt x="1403" y="0"/>
                    <a:pt x="0" y="1403"/>
                    <a:pt x="0" y="3132"/>
                  </a:cubicBezTo>
                  <a:cubicBezTo>
                    <a:pt x="0" y="4893"/>
                    <a:pt x="1403" y="6296"/>
                    <a:pt x="3132" y="6296"/>
                  </a:cubicBezTo>
                  <a:lnTo>
                    <a:pt x="6916" y="6296"/>
                  </a:lnTo>
                  <a:cubicBezTo>
                    <a:pt x="8645" y="6296"/>
                    <a:pt x="10080" y="4893"/>
                    <a:pt x="10080" y="3132"/>
                  </a:cubicBezTo>
                  <a:cubicBezTo>
                    <a:pt x="10080" y="1403"/>
                    <a:pt x="8645" y="0"/>
                    <a:pt x="6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2"/>
            <p:cNvSpPr/>
            <p:nvPr/>
          </p:nvSpPr>
          <p:spPr>
            <a:xfrm>
              <a:off x="2333950" y="4515400"/>
              <a:ext cx="445275" cy="157400"/>
            </a:xfrm>
            <a:custGeom>
              <a:avLst/>
              <a:gdLst/>
              <a:ahLst/>
              <a:cxnLst/>
              <a:rect l="l" t="t" r="r" b="b"/>
              <a:pathLst>
                <a:path w="17811" h="6296" extrusionOk="0">
                  <a:moveTo>
                    <a:pt x="3164" y="0"/>
                  </a:moveTo>
                  <a:cubicBezTo>
                    <a:pt x="1403" y="0"/>
                    <a:pt x="0" y="1403"/>
                    <a:pt x="0" y="3132"/>
                  </a:cubicBezTo>
                  <a:cubicBezTo>
                    <a:pt x="0" y="4893"/>
                    <a:pt x="1403" y="6296"/>
                    <a:pt x="3164" y="6296"/>
                  </a:cubicBezTo>
                  <a:lnTo>
                    <a:pt x="14646" y="6296"/>
                  </a:lnTo>
                  <a:cubicBezTo>
                    <a:pt x="16375" y="6296"/>
                    <a:pt x="17810" y="4893"/>
                    <a:pt x="17810" y="3132"/>
                  </a:cubicBezTo>
                  <a:cubicBezTo>
                    <a:pt x="17810" y="1403"/>
                    <a:pt x="16375" y="0"/>
                    <a:pt x="14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2"/>
            <p:cNvSpPr/>
            <p:nvPr/>
          </p:nvSpPr>
          <p:spPr>
            <a:xfrm>
              <a:off x="2013450" y="4260950"/>
              <a:ext cx="252000" cy="157425"/>
            </a:xfrm>
            <a:custGeom>
              <a:avLst/>
              <a:gdLst/>
              <a:ahLst/>
              <a:cxnLst/>
              <a:rect l="l" t="t" r="r" b="b"/>
              <a:pathLst>
                <a:path w="10080" h="6297" extrusionOk="0">
                  <a:moveTo>
                    <a:pt x="3132" y="1"/>
                  </a:moveTo>
                  <a:cubicBezTo>
                    <a:pt x="1403" y="1"/>
                    <a:pt x="0" y="1403"/>
                    <a:pt x="0" y="3132"/>
                  </a:cubicBezTo>
                  <a:cubicBezTo>
                    <a:pt x="0" y="4861"/>
                    <a:pt x="1403" y="6296"/>
                    <a:pt x="3132" y="6296"/>
                  </a:cubicBezTo>
                  <a:lnTo>
                    <a:pt x="6916" y="6296"/>
                  </a:lnTo>
                  <a:cubicBezTo>
                    <a:pt x="8645" y="6296"/>
                    <a:pt x="10080" y="4861"/>
                    <a:pt x="10080" y="3132"/>
                  </a:cubicBezTo>
                  <a:cubicBezTo>
                    <a:pt x="10080" y="1403"/>
                    <a:pt x="8645" y="1"/>
                    <a:pt x="69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2"/>
            <p:cNvSpPr/>
            <p:nvPr/>
          </p:nvSpPr>
          <p:spPr>
            <a:xfrm>
              <a:off x="2333950" y="4260950"/>
              <a:ext cx="445275" cy="157425"/>
            </a:xfrm>
            <a:custGeom>
              <a:avLst/>
              <a:gdLst/>
              <a:ahLst/>
              <a:cxnLst/>
              <a:rect l="l" t="t" r="r" b="b"/>
              <a:pathLst>
                <a:path w="17811" h="6297" extrusionOk="0">
                  <a:moveTo>
                    <a:pt x="3164" y="1"/>
                  </a:moveTo>
                  <a:cubicBezTo>
                    <a:pt x="1403" y="1"/>
                    <a:pt x="0" y="1403"/>
                    <a:pt x="0" y="3132"/>
                  </a:cubicBezTo>
                  <a:cubicBezTo>
                    <a:pt x="0" y="4861"/>
                    <a:pt x="1403" y="6296"/>
                    <a:pt x="3164" y="6296"/>
                  </a:cubicBezTo>
                  <a:lnTo>
                    <a:pt x="14646" y="6296"/>
                  </a:lnTo>
                  <a:cubicBezTo>
                    <a:pt x="16375" y="6296"/>
                    <a:pt x="17810" y="4861"/>
                    <a:pt x="17810" y="3132"/>
                  </a:cubicBezTo>
                  <a:cubicBezTo>
                    <a:pt x="17810" y="1403"/>
                    <a:pt x="16375" y="1"/>
                    <a:pt x="14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2"/>
            <p:cNvSpPr/>
            <p:nvPr/>
          </p:nvSpPr>
          <p:spPr>
            <a:xfrm>
              <a:off x="2013450" y="1868300"/>
              <a:ext cx="1096875" cy="353125"/>
            </a:xfrm>
            <a:custGeom>
              <a:avLst/>
              <a:gdLst/>
              <a:ahLst/>
              <a:cxnLst/>
              <a:rect l="l" t="t" r="r" b="b"/>
              <a:pathLst>
                <a:path w="43875" h="14125" extrusionOk="0">
                  <a:moveTo>
                    <a:pt x="3132" y="0"/>
                  </a:moveTo>
                  <a:cubicBezTo>
                    <a:pt x="1403" y="0"/>
                    <a:pt x="0" y="1403"/>
                    <a:pt x="0" y="3132"/>
                  </a:cubicBezTo>
                  <a:cubicBezTo>
                    <a:pt x="0" y="4893"/>
                    <a:pt x="1403" y="6296"/>
                    <a:pt x="3132" y="6296"/>
                  </a:cubicBezTo>
                  <a:lnTo>
                    <a:pt x="31283" y="6296"/>
                  </a:lnTo>
                  <a:lnTo>
                    <a:pt x="38198" y="13211"/>
                  </a:lnTo>
                  <a:cubicBezTo>
                    <a:pt x="38785" y="13831"/>
                    <a:pt x="39601" y="14125"/>
                    <a:pt x="40416" y="14125"/>
                  </a:cubicBezTo>
                  <a:cubicBezTo>
                    <a:pt x="41232" y="14125"/>
                    <a:pt x="42015" y="13831"/>
                    <a:pt x="42635" y="13211"/>
                  </a:cubicBezTo>
                  <a:cubicBezTo>
                    <a:pt x="43874" y="11972"/>
                    <a:pt x="43874" y="9982"/>
                    <a:pt x="42635" y="8742"/>
                  </a:cubicBezTo>
                  <a:lnTo>
                    <a:pt x="34806" y="913"/>
                  </a:lnTo>
                  <a:cubicBezTo>
                    <a:pt x="34219" y="326"/>
                    <a:pt x="33403" y="0"/>
                    <a:pt x="32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2"/>
            <p:cNvSpPr/>
            <p:nvPr/>
          </p:nvSpPr>
          <p:spPr>
            <a:xfrm>
              <a:off x="2013450" y="2100700"/>
              <a:ext cx="252000" cy="157425"/>
            </a:xfrm>
            <a:custGeom>
              <a:avLst/>
              <a:gdLst/>
              <a:ahLst/>
              <a:cxnLst/>
              <a:rect l="l" t="t" r="r" b="b"/>
              <a:pathLst>
                <a:path w="10080" h="6297" extrusionOk="0">
                  <a:moveTo>
                    <a:pt x="3132" y="1"/>
                  </a:moveTo>
                  <a:cubicBezTo>
                    <a:pt x="1403" y="1"/>
                    <a:pt x="0" y="1403"/>
                    <a:pt x="0" y="3132"/>
                  </a:cubicBezTo>
                  <a:cubicBezTo>
                    <a:pt x="0" y="4861"/>
                    <a:pt x="1403" y="6296"/>
                    <a:pt x="3132" y="6296"/>
                  </a:cubicBezTo>
                  <a:lnTo>
                    <a:pt x="6916" y="6296"/>
                  </a:lnTo>
                  <a:cubicBezTo>
                    <a:pt x="8645" y="6296"/>
                    <a:pt x="10080" y="4861"/>
                    <a:pt x="10080" y="3132"/>
                  </a:cubicBezTo>
                  <a:cubicBezTo>
                    <a:pt x="10080" y="1403"/>
                    <a:pt x="8645" y="1"/>
                    <a:pt x="69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2"/>
            <p:cNvSpPr/>
            <p:nvPr/>
          </p:nvSpPr>
          <p:spPr>
            <a:xfrm>
              <a:off x="2333950" y="2100700"/>
              <a:ext cx="445275" cy="157425"/>
            </a:xfrm>
            <a:custGeom>
              <a:avLst/>
              <a:gdLst/>
              <a:ahLst/>
              <a:cxnLst/>
              <a:rect l="l" t="t" r="r" b="b"/>
              <a:pathLst>
                <a:path w="17811" h="6297" extrusionOk="0">
                  <a:moveTo>
                    <a:pt x="3164" y="1"/>
                  </a:moveTo>
                  <a:cubicBezTo>
                    <a:pt x="1403" y="1"/>
                    <a:pt x="0" y="1403"/>
                    <a:pt x="0" y="3132"/>
                  </a:cubicBezTo>
                  <a:cubicBezTo>
                    <a:pt x="0" y="4861"/>
                    <a:pt x="1403" y="6296"/>
                    <a:pt x="3164" y="6296"/>
                  </a:cubicBezTo>
                  <a:lnTo>
                    <a:pt x="14646" y="6296"/>
                  </a:lnTo>
                  <a:cubicBezTo>
                    <a:pt x="16375" y="6296"/>
                    <a:pt x="17810" y="4861"/>
                    <a:pt x="17810" y="3132"/>
                  </a:cubicBezTo>
                  <a:cubicBezTo>
                    <a:pt x="17810" y="1403"/>
                    <a:pt x="16375" y="1"/>
                    <a:pt x="14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2"/>
            <p:cNvSpPr/>
            <p:nvPr/>
          </p:nvSpPr>
          <p:spPr>
            <a:xfrm>
              <a:off x="2013450" y="2355150"/>
              <a:ext cx="252000" cy="157400"/>
            </a:xfrm>
            <a:custGeom>
              <a:avLst/>
              <a:gdLst/>
              <a:ahLst/>
              <a:cxnLst/>
              <a:rect l="l" t="t" r="r" b="b"/>
              <a:pathLst>
                <a:path w="10080" h="6296" extrusionOk="0">
                  <a:moveTo>
                    <a:pt x="3132" y="0"/>
                  </a:moveTo>
                  <a:cubicBezTo>
                    <a:pt x="1403" y="0"/>
                    <a:pt x="0" y="1403"/>
                    <a:pt x="0" y="3132"/>
                  </a:cubicBezTo>
                  <a:cubicBezTo>
                    <a:pt x="0" y="4893"/>
                    <a:pt x="1403" y="6296"/>
                    <a:pt x="3132" y="6296"/>
                  </a:cubicBezTo>
                  <a:lnTo>
                    <a:pt x="6916" y="6296"/>
                  </a:lnTo>
                  <a:cubicBezTo>
                    <a:pt x="8645" y="6296"/>
                    <a:pt x="10080" y="4893"/>
                    <a:pt x="10080" y="3132"/>
                  </a:cubicBezTo>
                  <a:cubicBezTo>
                    <a:pt x="10080" y="1403"/>
                    <a:pt x="8645" y="0"/>
                    <a:pt x="6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2"/>
            <p:cNvSpPr/>
            <p:nvPr/>
          </p:nvSpPr>
          <p:spPr>
            <a:xfrm>
              <a:off x="2333950" y="2355150"/>
              <a:ext cx="445275" cy="157400"/>
            </a:xfrm>
            <a:custGeom>
              <a:avLst/>
              <a:gdLst/>
              <a:ahLst/>
              <a:cxnLst/>
              <a:rect l="l" t="t" r="r" b="b"/>
              <a:pathLst>
                <a:path w="17811" h="6296" extrusionOk="0">
                  <a:moveTo>
                    <a:pt x="3164" y="0"/>
                  </a:moveTo>
                  <a:cubicBezTo>
                    <a:pt x="1403" y="0"/>
                    <a:pt x="0" y="1403"/>
                    <a:pt x="0" y="3132"/>
                  </a:cubicBezTo>
                  <a:cubicBezTo>
                    <a:pt x="0" y="4893"/>
                    <a:pt x="1403" y="6296"/>
                    <a:pt x="3164" y="6296"/>
                  </a:cubicBezTo>
                  <a:lnTo>
                    <a:pt x="14646" y="6296"/>
                  </a:lnTo>
                  <a:cubicBezTo>
                    <a:pt x="16375" y="6296"/>
                    <a:pt x="17810" y="4893"/>
                    <a:pt x="17810" y="3132"/>
                  </a:cubicBezTo>
                  <a:cubicBezTo>
                    <a:pt x="17810" y="1403"/>
                    <a:pt x="16375" y="0"/>
                    <a:pt x="14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2"/>
            <p:cNvSpPr/>
            <p:nvPr/>
          </p:nvSpPr>
          <p:spPr>
            <a:xfrm>
              <a:off x="4490100" y="3804475"/>
              <a:ext cx="1096875" cy="352950"/>
            </a:xfrm>
            <a:custGeom>
              <a:avLst/>
              <a:gdLst/>
              <a:ahLst/>
              <a:cxnLst/>
              <a:rect l="l" t="t" r="r" b="b"/>
              <a:pathLst>
                <a:path w="43875" h="14118" extrusionOk="0">
                  <a:moveTo>
                    <a:pt x="3471" y="1"/>
                  </a:moveTo>
                  <a:cubicBezTo>
                    <a:pt x="2668" y="1"/>
                    <a:pt x="1860" y="303"/>
                    <a:pt x="1241" y="906"/>
                  </a:cubicBezTo>
                  <a:cubicBezTo>
                    <a:pt x="1" y="2146"/>
                    <a:pt x="1" y="4135"/>
                    <a:pt x="1241" y="5375"/>
                  </a:cubicBezTo>
                  <a:lnTo>
                    <a:pt x="9069" y="13204"/>
                  </a:lnTo>
                  <a:cubicBezTo>
                    <a:pt x="9656" y="13791"/>
                    <a:pt x="10472" y="14117"/>
                    <a:pt x="11287" y="14117"/>
                  </a:cubicBezTo>
                  <a:lnTo>
                    <a:pt x="40743" y="14117"/>
                  </a:lnTo>
                  <a:cubicBezTo>
                    <a:pt x="42472" y="14117"/>
                    <a:pt x="43875" y="12714"/>
                    <a:pt x="43875" y="10986"/>
                  </a:cubicBezTo>
                  <a:cubicBezTo>
                    <a:pt x="43875" y="9224"/>
                    <a:pt x="42472" y="7821"/>
                    <a:pt x="40743" y="7821"/>
                  </a:cubicBezTo>
                  <a:lnTo>
                    <a:pt x="12592" y="7821"/>
                  </a:lnTo>
                  <a:lnTo>
                    <a:pt x="5677" y="906"/>
                  </a:lnTo>
                  <a:cubicBezTo>
                    <a:pt x="5073" y="303"/>
                    <a:pt x="4274" y="1"/>
                    <a:pt x="3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2"/>
            <p:cNvSpPr/>
            <p:nvPr/>
          </p:nvSpPr>
          <p:spPr>
            <a:xfrm>
              <a:off x="5334975" y="4515400"/>
              <a:ext cx="252000" cy="157400"/>
            </a:xfrm>
            <a:custGeom>
              <a:avLst/>
              <a:gdLst/>
              <a:ahLst/>
              <a:cxnLst/>
              <a:rect l="l" t="t" r="r" b="b"/>
              <a:pathLst>
                <a:path w="10080" h="6296" extrusionOk="0">
                  <a:moveTo>
                    <a:pt x="3164" y="0"/>
                  </a:moveTo>
                  <a:cubicBezTo>
                    <a:pt x="1435" y="0"/>
                    <a:pt x="0" y="1403"/>
                    <a:pt x="0" y="3132"/>
                  </a:cubicBezTo>
                  <a:cubicBezTo>
                    <a:pt x="0" y="4893"/>
                    <a:pt x="1435" y="6296"/>
                    <a:pt x="3164" y="6296"/>
                  </a:cubicBezTo>
                  <a:lnTo>
                    <a:pt x="6948" y="6296"/>
                  </a:lnTo>
                  <a:cubicBezTo>
                    <a:pt x="8677" y="6296"/>
                    <a:pt x="10080" y="4893"/>
                    <a:pt x="10080" y="3132"/>
                  </a:cubicBezTo>
                  <a:cubicBezTo>
                    <a:pt x="10080" y="1403"/>
                    <a:pt x="8677" y="0"/>
                    <a:pt x="6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2"/>
            <p:cNvSpPr/>
            <p:nvPr/>
          </p:nvSpPr>
          <p:spPr>
            <a:xfrm>
              <a:off x="4821200" y="4515400"/>
              <a:ext cx="445300" cy="157400"/>
            </a:xfrm>
            <a:custGeom>
              <a:avLst/>
              <a:gdLst/>
              <a:ahLst/>
              <a:cxnLst/>
              <a:rect l="l" t="t" r="r" b="b"/>
              <a:pathLst>
                <a:path w="17812" h="6296" extrusionOk="0">
                  <a:moveTo>
                    <a:pt x="3165" y="0"/>
                  </a:moveTo>
                  <a:cubicBezTo>
                    <a:pt x="1436" y="0"/>
                    <a:pt x="1" y="1403"/>
                    <a:pt x="1" y="3132"/>
                  </a:cubicBezTo>
                  <a:cubicBezTo>
                    <a:pt x="1" y="4893"/>
                    <a:pt x="1436" y="6296"/>
                    <a:pt x="3165" y="6296"/>
                  </a:cubicBezTo>
                  <a:lnTo>
                    <a:pt x="14647" y="6296"/>
                  </a:lnTo>
                  <a:cubicBezTo>
                    <a:pt x="16408" y="6296"/>
                    <a:pt x="17811" y="4893"/>
                    <a:pt x="17811" y="3132"/>
                  </a:cubicBezTo>
                  <a:cubicBezTo>
                    <a:pt x="17811" y="1403"/>
                    <a:pt x="16408" y="0"/>
                    <a:pt x="14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2"/>
            <p:cNvSpPr/>
            <p:nvPr/>
          </p:nvSpPr>
          <p:spPr>
            <a:xfrm>
              <a:off x="5334975" y="4260950"/>
              <a:ext cx="252000" cy="157425"/>
            </a:xfrm>
            <a:custGeom>
              <a:avLst/>
              <a:gdLst/>
              <a:ahLst/>
              <a:cxnLst/>
              <a:rect l="l" t="t" r="r" b="b"/>
              <a:pathLst>
                <a:path w="10080" h="6297" extrusionOk="0">
                  <a:moveTo>
                    <a:pt x="3164" y="1"/>
                  </a:moveTo>
                  <a:cubicBezTo>
                    <a:pt x="1435" y="1"/>
                    <a:pt x="0" y="1403"/>
                    <a:pt x="0" y="3132"/>
                  </a:cubicBezTo>
                  <a:cubicBezTo>
                    <a:pt x="0" y="4861"/>
                    <a:pt x="1435" y="6296"/>
                    <a:pt x="3164" y="6296"/>
                  </a:cubicBezTo>
                  <a:lnTo>
                    <a:pt x="6948" y="6296"/>
                  </a:lnTo>
                  <a:cubicBezTo>
                    <a:pt x="8677" y="6296"/>
                    <a:pt x="10080" y="4861"/>
                    <a:pt x="10080" y="3132"/>
                  </a:cubicBezTo>
                  <a:cubicBezTo>
                    <a:pt x="10080" y="1403"/>
                    <a:pt x="8677" y="1"/>
                    <a:pt x="6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2"/>
            <p:cNvSpPr/>
            <p:nvPr/>
          </p:nvSpPr>
          <p:spPr>
            <a:xfrm>
              <a:off x="4821200" y="4260950"/>
              <a:ext cx="445300" cy="157425"/>
            </a:xfrm>
            <a:custGeom>
              <a:avLst/>
              <a:gdLst/>
              <a:ahLst/>
              <a:cxnLst/>
              <a:rect l="l" t="t" r="r" b="b"/>
              <a:pathLst>
                <a:path w="17812" h="6297" extrusionOk="0">
                  <a:moveTo>
                    <a:pt x="3165" y="1"/>
                  </a:moveTo>
                  <a:cubicBezTo>
                    <a:pt x="1436" y="1"/>
                    <a:pt x="1" y="1403"/>
                    <a:pt x="1" y="3132"/>
                  </a:cubicBezTo>
                  <a:cubicBezTo>
                    <a:pt x="1" y="4861"/>
                    <a:pt x="1436" y="6296"/>
                    <a:pt x="3165" y="6296"/>
                  </a:cubicBezTo>
                  <a:lnTo>
                    <a:pt x="14647" y="6296"/>
                  </a:lnTo>
                  <a:cubicBezTo>
                    <a:pt x="16408" y="6296"/>
                    <a:pt x="17811" y="4861"/>
                    <a:pt x="17811" y="3132"/>
                  </a:cubicBezTo>
                  <a:cubicBezTo>
                    <a:pt x="17811" y="1403"/>
                    <a:pt x="16408" y="1"/>
                    <a:pt x="1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2"/>
            <p:cNvSpPr/>
            <p:nvPr/>
          </p:nvSpPr>
          <p:spPr>
            <a:xfrm>
              <a:off x="3418550" y="2617725"/>
              <a:ext cx="763325" cy="762525"/>
            </a:xfrm>
            <a:custGeom>
              <a:avLst/>
              <a:gdLst/>
              <a:ahLst/>
              <a:cxnLst/>
              <a:rect l="l" t="t" r="r" b="b"/>
              <a:pathLst>
                <a:path w="30533" h="30501" extrusionOk="0">
                  <a:moveTo>
                    <a:pt x="15267" y="1"/>
                  </a:moveTo>
                  <a:cubicBezTo>
                    <a:pt x="6851" y="1"/>
                    <a:pt x="0" y="6818"/>
                    <a:pt x="0" y="15234"/>
                  </a:cubicBezTo>
                  <a:cubicBezTo>
                    <a:pt x="0" y="23650"/>
                    <a:pt x="6851" y="30500"/>
                    <a:pt x="15267" y="30500"/>
                  </a:cubicBezTo>
                  <a:cubicBezTo>
                    <a:pt x="23682" y="30500"/>
                    <a:pt x="30533" y="23650"/>
                    <a:pt x="30533" y="15234"/>
                  </a:cubicBezTo>
                  <a:cubicBezTo>
                    <a:pt x="30533" y="6818"/>
                    <a:pt x="23682" y="1"/>
                    <a:pt x="152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2"/>
            <p:cNvSpPr/>
            <p:nvPr/>
          </p:nvSpPr>
          <p:spPr>
            <a:xfrm>
              <a:off x="3058100" y="2190400"/>
              <a:ext cx="1484225" cy="1617175"/>
            </a:xfrm>
            <a:custGeom>
              <a:avLst/>
              <a:gdLst/>
              <a:ahLst/>
              <a:cxnLst/>
              <a:rect l="l" t="t" r="r" b="b"/>
              <a:pathLst>
                <a:path w="59369" h="64687" extrusionOk="0">
                  <a:moveTo>
                    <a:pt x="29698" y="19644"/>
                  </a:moveTo>
                  <a:cubicBezTo>
                    <a:pt x="36954" y="19644"/>
                    <a:pt x="42813" y="25789"/>
                    <a:pt x="42341" y="33175"/>
                  </a:cubicBezTo>
                  <a:cubicBezTo>
                    <a:pt x="41950" y="39471"/>
                    <a:pt x="36828" y="44592"/>
                    <a:pt x="30500" y="44984"/>
                  </a:cubicBezTo>
                  <a:cubicBezTo>
                    <a:pt x="30221" y="45002"/>
                    <a:pt x="29943" y="45010"/>
                    <a:pt x="29668" y="45010"/>
                  </a:cubicBezTo>
                  <a:cubicBezTo>
                    <a:pt x="22413" y="45010"/>
                    <a:pt x="16557" y="38897"/>
                    <a:pt x="17028" y="31512"/>
                  </a:cubicBezTo>
                  <a:cubicBezTo>
                    <a:pt x="17420" y="25183"/>
                    <a:pt x="22541" y="20062"/>
                    <a:pt x="28869" y="19671"/>
                  </a:cubicBezTo>
                  <a:cubicBezTo>
                    <a:pt x="29147" y="19653"/>
                    <a:pt x="29423" y="19644"/>
                    <a:pt x="29698" y="19644"/>
                  </a:cubicBezTo>
                  <a:close/>
                  <a:moveTo>
                    <a:pt x="27858" y="1"/>
                  </a:moveTo>
                  <a:cubicBezTo>
                    <a:pt x="26357" y="1"/>
                    <a:pt x="24955" y="784"/>
                    <a:pt x="24204" y="2056"/>
                  </a:cubicBezTo>
                  <a:lnTo>
                    <a:pt x="22247" y="5285"/>
                  </a:lnTo>
                  <a:cubicBezTo>
                    <a:pt x="21856" y="5905"/>
                    <a:pt x="21334" y="6394"/>
                    <a:pt x="20714" y="6753"/>
                  </a:cubicBezTo>
                  <a:lnTo>
                    <a:pt x="12037" y="11777"/>
                  </a:lnTo>
                  <a:cubicBezTo>
                    <a:pt x="11385" y="12136"/>
                    <a:pt x="10700" y="12331"/>
                    <a:pt x="9982" y="12364"/>
                  </a:cubicBezTo>
                  <a:lnTo>
                    <a:pt x="6198" y="12429"/>
                  </a:lnTo>
                  <a:cubicBezTo>
                    <a:pt x="4698" y="12462"/>
                    <a:pt x="3360" y="13277"/>
                    <a:pt x="2610" y="14582"/>
                  </a:cubicBezTo>
                  <a:lnTo>
                    <a:pt x="751" y="17746"/>
                  </a:lnTo>
                  <a:cubicBezTo>
                    <a:pt x="0" y="19051"/>
                    <a:pt x="0" y="20649"/>
                    <a:pt x="718" y="21954"/>
                  </a:cubicBezTo>
                  <a:lnTo>
                    <a:pt x="2545" y="25249"/>
                  </a:lnTo>
                  <a:cubicBezTo>
                    <a:pt x="2871" y="25901"/>
                    <a:pt x="3067" y="26586"/>
                    <a:pt x="3067" y="27304"/>
                  </a:cubicBezTo>
                  <a:lnTo>
                    <a:pt x="3067" y="37351"/>
                  </a:lnTo>
                  <a:cubicBezTo>
                    <a:pt x="3067" y="38068"/>
                    <a:pt x="2871" y="38786"/>
                    <a:pt x="2545" y="39406"/>
                  </a:cubicBezTo>
                  <a:lnTo>
                    <a:pt x="718" y="42733"/>
                  </a:lnTo>
                  <a:cubicBezTo>
                    <a:pt x="0" y="44038"/>
                    <a:pt x="0" y="45604"/>
                    <a:pt x="751" y="46908"/>
                  </a:cubicBezTo>
                  <a:lnTo>
                    <a:pt x="2610" y="50105"/>
                  </a:lnTo>
                  <a:cubicBezTo>
                    <a:pt x="3360" y="51410"/>
                    <a:pt x="4698" y="52193"/>
                    <a:pt x="6198" y="52225"/>
                  </a:cubicBezTo>
                  <a:lnTo>
                    <a:pt x="9982" y="52323"/>
                  </a:lnTo>
                  <a:cubicBezTo>
                    <a:pt x="10700" y="52323"/>
                    <a:pt x="11385" y="52519"/>
                    <a:pt x="12037" y="52878"/>
                  </a:cubicBezTo>
                  <a:lnTo>
                    <a:pt x="20714" y="57901"/>
                  </a:lnTo>
                  <a:cubicBezTo>
                    <a:pt x="21334" y="58260"/>
                    <a:pt x="21856" y="58782"/>
                    <a:pt x="22247" y="59402"/>
                  </a:cubicBezTo>
                  <a:lnTo>
                    <a:pt x="24204" y="62631"/>
                  </a:lnTo>
                  <a:cubicBezTo>
                    <a:pt x="24955" y="63903"/>
                    <a:pt x="26357" y="64686"/>
                    <a:pt x="27858" y="64686"/>
                  </a:cubicBezTo>
                  <a:lnTo>
                    <a:pt x="31511" y="64686"/>
                  </a:lnTo>
                  <a:cubicBezTo>
                    <a:pt x="33012" y="64686"/>
                    <a:pt x="34414" y="63903"/>
                    <a:pt x="35165" y="62631"/>
                  </a:cubicBezTo>
                  <a:lnTo>
                    <a:pt x="37122" y="59402"/>
                  </a:lnTo>
                  <a:cubicBezTo>
                    <a:pt x="37513" y="58782"/>
                    <a:pt x="38035" y="58260"/>
                    <a:pt x="38655" y="57901"/>
                  </a:cubicBezTo>
                  <a:lnTo>
                    <a:pt x="47332" y="52878"/>
                  </a:lnTo>
                  <a:cubicBezTo>
                    <a:pt x="47984" y="52519"/>
                    <a:pt x="48669" y="52323"/>
                    <a:pt x="49387" y="52323"/>
                  </a:cubicBezTo>
                  <a:lnTo>
                    <a:pt x="53171" y="52225"/>
                  </a:lnTo>
                  <a:cubicBezTo>
                    <a:pt x="54671" y="52193"/>
                    <a:pt x="56009" y="51410"/>
                    <a:pt x="56759" y="50105"/>
                  </a:cubicBezTo>
                  <a:lnTo>
                    <a:pt x="58618" y="46908"/>
                  </a:lnTo>
                  <a:cubicBezTo>
                    <a:pt x="59369" y="45604"/>
                    <a:pt x="59369" y="44038"/>
                    <a:pt x="58651" y="42733"/>
                  </a:cubicBezTo>
                  <a:lnTo>
                    <a:pt x="56824" y="39406"/>
                  </a:lnTo>
                  <a:cubicBezTo>
                    <a:pt x="56498" y="38786"/>
                    <a:pt x="56302" y="38068"/>
                    <a:pt x="56302" y="37351"/>
                  </a:cubicBezTo>
                  <a:lnTo>
                    <a:pt x="56302" y="27304"/>
                  </a:lnTo>
                  <a:cubicBezTo>
                    <a:pt x="56302" y="26586"/>
                    <a:pt x="56498" y="25901"/>
                    <a:pt x="56824" y="25249"/>
                  </a:cubicBezTo>
                  <a:lnTo>
                    <a:pt x="58651" y="21954"/>
                  </a:lnTo>
                  <a:cubicBezTo>
                    <a:pt x="59369" y="20649"/>
                    <a:pt x="59369" y="19051"/>
                    <a:pt x="58618" y="17746"/>
                  </a:cubicBezTo>
                  <a:lnTo>
                    <a:pt x="56759" y="14582"/>
                  </a:lnTo>
                  <a:cubicBezTo>
                    <a:pt x="56009" y="13277"/>
                    <a:pt x="54671" y="12462"/>
                    <a:pt x="53171" y="12429"/>
                  </a:cubicBezTo>
                  <a:lnTo>
                    <a:pt x="49387" y="12364"/>
                  </a:lnTo>
                  <a:cubicBezTo>
                    <a:pt x="48669" y="12331"/>
                    <a:pt x="47984" y="12136"/>
                    <a:pt x="47332" y="11777"/>
                  </a:cubicBezTo>
                  <a:lnTo>
                    <a:pt x="38655" y="6753"/>
                  </a:lnTo>
                  <a:cubicBezTo>
                    <a:pt x="38035" y="6394"/>
                    <a:pt x="37513" y="5905"/>
                    <a:pt x="37122" y="5285"/>
                  </a:cubicBezTo>
                  <a:lnTo>
                    <a:pt x="35165" y="2056"/>
                  </a:lnTo>
                  <a:cubicBezTo>
                    <a:pt x="34414" y="784"/>
                    <a:pt x="33012" y="1"/>
                    <a:pt x="31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2"/>
            <p:cNvSpPr/>
            <p:nvPr/>
          </p:nvSpPr>
          <p:spPr>
            <a:xfrm>
              <a:off x="3686850" y="2190400"/>
              <a:ext cx="855475" cy="1617175"/>
            </a:xfrm>
            <a:custGeom>
              <a:avLst/>
              <a:gdLst/>
              <a:ahLst/>
              <a:cxnLst/>
              <a:rect l="l" t="t" r="r" b="b"/>
              <a:pathLst>
                <a:path w="34219" h="64687" extrusionOk="0">
                  <a:moveTo>
                    <a:pt x="2708" y="1"/>
                  </a:moveTo>
                  <a:cubicBezTo>
                    <a:pt x="1697" y="1"/>
                    <a:pt x="751" y="360"/>
                    <a:pt x="0" y="947"/>
                  </a:cubicBezTo>
                  <a:cubicBezTo>
                    <a:pt x="392" y="1273"/>
                    <a:pt x="718" y="1632"/>
                    <a:pt x="979" y="2056"/>
                  </a:cubicBezTo>
                  <a:lnTo>
                    <a:pt x="2936" y="5285"/>
                  </a:lnTo>
                  <a:cubicBezTo>
                    <a:pt x="3328" y="5905"/>
                    <a:pt x="3850" y="6394"/>
                    <a:pt x="4469" y="6753"/>
                  </a:cubicBezTo>
                  <a:lnTo>
                    <a:pt x="13146" y="11777"/>
                  </a:lnTo>
                  <a:cubicBezTo>
                    <a:pt x="13766" y="12136"/>
                    <a:pt x="14484" y="12331"/>
                    <a:pt x="15201" y="12364"/>
                  </a:cubicBezTo>
                  <a:lnTo>
                    <a:pt x="18985" y="12429"/>
                  </a:lnTo>
                  <a:cubicBezTo>
                    <a:pt x="20453" y="12462"/>
                    <a:pt x="21823" y="13277"/>
                    <a:pt x="22573" y="14582"/>
                  </a:cubicBezTo>
                  <a:lnTo>
                    <a:pt x="24433" y="17746"/>
                  </a:lnTo>
                  <a:cubicBezTo>
                    <a:pt x="25183" y="19051"/>
                    <a:pt x="25183" y="20649"/>
                    <a:pt x="24465" y="21954"/>
                  </a:cubicBezTo>
                  <a:lnTo>
                    <a:pt x="22639" y="25249"/>
                  </a:lnTo>
                  <a:cubicBezTo>
                    <a:pt x="22312" y="25901"/>
                    <a:pt x="22117" y="26586"/>
                    <a:pt x="22117" y="27304"/>
                  </a:cubicBezTo>
                  <a:lnTo>
                    <a:pt x="22117" y="37351"/>
                  </a:lnTo>
                  <a:cubicBezTo>
                    <a:pt x="22117" y="38068"/>
                    <a:pt x="22312" y="38786"/>
                    <a:pt x="22639" y="39406"/>
                  </a:cubicBezTo>
                  <a:lnTo>
                    <a:pt x="24465" y="42733"/>
                  </a:lnTo>
                  <a:cubicBezTo>
                    <a:pt x="25183" y="44038"/>
                    <a:pt x="25183" y="45604"/>
                    <a:pt x="24433" y="46908"/>
                  </a:cubicBezTo>
                  <a:lnTo>
                    <a:pt x="22573" y="50105"/>
                  </a:lnTo>
                  <a:cubicBezTo>
                    <a:pt x="21823" y="51410"/>
                    <a:pt x="20453" y="52193"/>
                    <a:pt x="18985" y="52225"/>
                  </a:cubicBezTo>
                  <a:lnTo>
                    <a:pt x="15201" y="52323"/>
                  </a:lnTo>
                  <a:cubicBezTo>
                    <a:pt x="14484" y="52323"/>
                    <a:pt x="13766" y="52519"/>
                    <a:pt x="13146" y="52878"/>
                  </a:cubicBezTo>
                  <a:lnTo>
                    <a:pt x="4469" y="57901"/>
                  </a:lnTo>
                  <a:cubicBezTo>
                    <a:pt x="3850" y="58260"/>
                    <a:pt x="3328" y="58782"/>
                    <a:pt x="2936" y="59402"/>
                  </a:cubicBezTo>
                  <a:lnTo>
                    <a:pt x="979" y="62631"/>
                  </a:lnTo>
                  <a:cubicBezTo>
                    <a:pt x="718" y="63055"/>
                    <a:pt x="392" y="63414"/>
                    <a:pt x="0" y="63708"/>
                  </a:cubicBezTo>
                  <a:cubicBezTo>
                    <a:pt x="751" y="64327"/>
                    <a:pt x="1697" y="64686"/>
                    <a:pt x="2708" y="64686"/>
                  </a:cubicBezTo>
                  <a:lnTo>
                    <a:pt x="6361" y="64686"/>
                  </a:lnTo>
                  <a:cubicBezTo>
                    <a:pt x="7862" y="64686"/>
                    <a:pt x="9264" y="63903"/>
                    <a:pt x="10015" y="62631"/>
                  </a:cubicBezTo>
                  <a:lnTo>
                    <a:pt x="11972" y="59402"/>
                  </a:lnTo>
                  <a:cubicBezTo>
                    <a:pt x="12363" y="58782"/>
                    <a:pt x="12885" y="58260"/>
                    <a:pt x="13505" y="57901"/>
                  </a:cubicBezTo>
                  <a:lnTo>
                    <a:pt x="22182" y="52878"/>
                  </a:lnTo>
                  <a:cubicBezTo>
                    <a:pt x="22834" y="52519"/>
                    <a:pt x="23519" y="52323"/>
                    <a:pt x="24237" y="52323"/>
                  </a:cubicBezTo>
                  <a:lnTo>
                    <a:pt x="28021" y="52225"/>
                  </a:lnTo>
                  <a:cubicBezTo>
                    <a:pt x="29521" y="52193"/>
                    <a:pt x="30859" y="51410"/>
                    <a:pt x="31609" y="50105"/>
                  </a:cubicBezTo>
                  <a:lnTo>
                    <a:pt x="33468" y="46908"/>
                  </a:lnTo>
                  <a:cubicBezTo>
                    <a:pt x="34219" y="45604"/>
                    <a:pt x="34219" y="44038"/>
                    <a:pt x="33501" y="42733"/>
                  </a:cubicBezTo>
                  <a:lnTo>
                    <a:pt x="31674" y="39406"/>
                  </a:lnTo>
                  <a:cubicBezTo>
                    <a:pt x="31348" y="38786"/>
                    <a:pt x="31152" y="38068"/>
                    <a:pt x="31152" y="37351"/>
                  </a:cubicBezTo>
                  <a:lnTo>
                    <a:pt x="31152" y="27304"/>
                  </a:lnTo>
                  <a:cubicBezTo>
                    <a:pt x="31152" y="26586"/>
                    <a:pt x="31348" y="25901"/>
                    <a:pt x="31674" y="25249"/>
                  </a:cubicBezTo>
                  <a:lnTo>
                    <a:pt x="33501" y="21954"/>
                  </a:lnTo>
                  <a:cubicBezTo>
                    <a:pt x="34219" y="20649"/>
                    <a:pt x="34219" y="19051"/>
                    <a:pt x="33468" y="17746"/>
                  </a:cubicBezTo>
                  <a:lnTo>
                    <a:pt x="31609" y="14582"/>
                  </a:lnTo>
                  <a:cubicBezTo>
                    <a:pt x="30859" y="13277"/>
                    <a:pt x="29521" y="12462"/>
                    <a:pt x="28021" y="12429"/>
                  </a:cubicBezTo>
                  <a:lnTo>
                    <a:pt x="24237" y="12364"/>
                  </a:lnTo>
                  <a:cubicBezTo>
                    <a:pt x="23519" y="12331"/>
                    <a:pt x="22834" y="12136"/>
                    <a:pt x="22182" y="11777"/>
                  </a:cubicBezTo>
                  <a:lnTo>
                    <a:pt x="13505" y="6753"/>
                  </a:lnTo>
                  <a:cubicBezTo>
                    <a:pt x="12885" y="6394"/>
                    <a:pt x="12363" y="5905"/>
                    <a:pt x="11972" y="5285"/>
                  </a:cubicBezTo>
                  <a:lnTo>
                    <a:pt x="10015" y="2056"/>
                  </a:lnTo>
                  <a:cubicBezTo>
                    <a:pt x="9264" y="784"/>
                    <a:pt x="7862" y="1"/>
                    <a:pt x="6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2"/>
            <p:cNvSpPr/>
            <p:nvPr/>
          </p:nvSpPr>
          <p:spPr>
            <a:xfrm>
              <a:off x="5264825" y="1237900"/>
              <a:ext cx="777200" cy="317275"/>
            </a:xfrm>
            <a:custGeom>
              <a:avLst/>
              <a:gdLst/>
              <a:ahLst/>
              <a:cxnLst/>
              <a:rect l="l" t="t" r="r" b="b"/>
              <a:pathLst>
                <a:path w="31088" h="12691" extrusionOk="0">
                  <a:moveTo>
                    <a:pt x="1534" y="1"/>
                  </a:moveTo>
                  <a:cubicBezTo>
                    <a:pt x="686" y="1"/>
                    <a:pt x="1" y="686"/>
                    <a:pt x="1" y="1534"/>
                  </a:cubicBezTo>
                  <a:lnTo>
                    <a:pt x="1" y="11157"/>
                  </a:lnTo>
                  <a:cubicBezTo>
                    <a:pt x="1" y="12005"/>
                    <a:pt x="686" y="12690"/>
                    <a:pt x="1534" y="12690"/>
                  </a:cubicBezTo>
                  <a:lnTo>
                    <a:pt x="29554" y="12690"/>
                  </a:lnTo>
                  <a:cubicBezTo>
                    <a:pt x="30403" y="12690"/>
                    <a:pt x="31088" y="12005"/>
                    <a:pt x="31088" y="11157"/>
                  </a:cubicBezTo>
                  <a:lnTo>
                    <a:pt x="31088" y="1534"/>
                  </a:lnTo>
                  <a:cubicBezTo>
                    <a:pt x="31088" y="686"/>
                    <a:pt x="30403" y="1"/>
                    <a:pt x="29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2"/>
            <p:cNvSpPr/>
            <p:nvPr/>
          </p:nvSpPr>
          <p:spPr>
            <a:xfrm>
              <a:off x="5822625" y="1237900"/>
              <a:ext cx="219400" cy="317275"/>
            </a:xfrm>
            <a:custGeom>
              <a:avLst/>
              <a:gdLst/>
              <a:ahLst/>
              <a:cxnLst/>
              <a:rect l="l" t="t" r="r" b="b"/>
              <a:pathLst>
                <a:path w="8776" h="12691" extrusionOk="0">
                  <a:moveTo>
                    <a:pt x="1" y="1"/>
                  </a:moveTo>
                  <a:cubicBezTo>
                    <a:pt x="849" y="1"/>
                    <a:pt x="1534" y="686"/>
                    <a:pt x="1534" y="1534"/>
                  </a:cubicBezTo>
                  <a:lnTo>
                    <a:pt x="1534" y="11157"/>
                  </a:lnTo>
                  <a:cubicBezTo>
                    <a:pt x="1534" y="12005"/>
                    <a:pt x="849" y="12690"/>
                    <a:pt x="1" y="12690"/>
                  </a:cubicBezTo>
                  <a:lnTo>
                    <a:pt x="7242" y="12690"/>
                  </a:lnTo>
                  <a:cubicBezTo>
                    <a:pt x="8091" y="12690"/>
                    <a:pt x="8776" y="12005"/>
                    <a:pt x="8776" y="11157"/>
                  </a:cubicBezTo>
                  <a:lnTo>
                    <a:pt x="8776" y="1534"/>
                  </a:lnTo>
                  <a:cubicBezTo>
                    <a:pt x="8776" y="686"/>
                    <a:pt x="8091" y="1"/>
                    <a:pt x="7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2"/>
            <p:cNvSpPr/>
            <p:nvPr/>
          </p:nvSpPr>
          <p:spPr>
            <a:xfrm>
              <a:off x="1558400" y="1237900"/>
              <a:ext cx="777200" cy="317275"/>
            </a:xfrm>
            <a:custGeom>
              <a:avLst/>
              <a:gdLst/>
              <a:ahLst/>
              <a:cxnLst/>
              <a:rect l="l" t="t" r="r" b="b"/>
              <a:pathLst>
                <a:path w="31088" h="12691" extrusionOk="0">
                  <a:moveTo>
                    <a:pt x="1534" y="1"/>
                  </a:moveTo>
                  <a:cubicBezTo>
                    <a:pt x="686" y="1"/>
                    <a:pt x="1" y="686"/>
                    <a:pt x="1" y="1534"/>
                  </a:cubicBezTo>
                  <a:lnTo>
                    <a:pt x="1" y="11157"/>
                  </a:lnTo>
                  <a:cubicBezTo>
                    <a:pt x="1" y="12005"/>
                    <a:pt x="686" y="12690"/>
                    <a:pt x="1534" y="12690"/>
                  </a:cubicBezTo>
                  <a:lnTo>
                    <a:pt x="29554" y="12690"/>
                  </a:lnTo>
                  <a:cubicBezTo>
                    <a:pt x="30402" y="12690"/>
                    <a:pt x="31087" y="12005"/>
                    <a:pt x="31087" y="11157"/>
                  </a:cubicBezTo>
                  <a:lnTo>
                    <a:pt x="31087" y="1534"/>
                  </a:lnTo>
                  <a:cubicBezTo>
                    <a:pt x="31087" y="686"/>
                    <a:pt x="30402" y="1"/>
                    <a:pt x="29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2"/>
            <p:cNvSpPr/>
            <p:nvPr/>
          </p:nvSpPr>
          <p:spPr>
            <a:xfrm>
              <a:off x="2116200" y="1237900"/>
              <a:ext cx="219400" cy="317275"/>
            </a:xfrm>
            <a:custGeom>
              <a:avLst/>
              <a:gdLst/>
              <a:ahLst/>
              <a:cxnLst/>
              <a:rect l="l" t="t" r="r" b="b"/>
              <a:pathLst>
                <a:path w="8776" h="12691" extrusionOk="0">
                  <a:moveTo>
                    <a:pt x="1" y="1"/>
                  </a:moveTo>
                  <a:cubicBezTo>
                    <a:pt x="849" y="1"/>
                    <a:pt x="1534" y="686"/>
                    <a:pt x="1534" y="1534"/>
                  </a:cubicBezTo>
                  <a:lnTo>
                    <a:pt x="1534" y="11157"/>
                  </a:lnTo>
                  <a:cubicBezTo>
                    <a:pt x="1534" y="12005"/>
                    <a:pt x="849" y="12690"/>
                    <a:pt x="1" y="12690"/>
                  </a:cubicBezTo>
                  <a:lnTo>
                    <a:pt x="7242" y="12690"/>
                  </a:lnTo>
                  <a:cubicBezTo>
                    <a:pt x="8090" y="12690"/>
                    <a:pt x="8775" y="12005"/>
                    <a:pt x="8775" y="11157"/>
                  </a:cubicBezTo>
                  <a:lnTo>
                    <a:pt x="8775" y="1534"/>
                  </a:lnTo>
                  <a:cubicBezTo>
                    <a:pt x="8775" y="686"/>
                    <a:pt x="8090" y="1"/>
                    <a:pt x="72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42"/>
          <p:cNvGrpSpPr/>
          <p:nvPr/>
        </p:nvGrpSpPr>
        <p:grpSpPr>
          <a:xfrm>
            <a:off x="6998049" y="2015827"/>
            <a:ext cx="408670" cy="572546"/>
            <a:chOff x="1939250" y="238125"/>
            <a:chExt cx="3721950" cy="5219200"/>
          </a:xfrm>
        </p:grpSpPr>
        <p:sp>
          <p:nvSpPr>
            <p:cNvPr id="1493" name="Google Shape;1493;p42"/>
            <p:cNvSpPr/>
            <p:nvPr/>
          </p:nvSpPr>
          <p:spPr>
            <a:xfrm>
              <a:off x="1939250" y="238125"/>
              <a:ext cx="3721950" cy="4053025"/>
            </a:xfrm>
            <a:custGeom>
              <a:avLst/>
              <a:gdLst/>
              <a:ahLst/>
              <a:cxnLst/>
              <a:rect l="l" t="t" r="r" b="b"/>
              <a:pathLst>
                <a:path w="148878" h="162121" extrusionOk="0">
                  <a:moveTo>
                    <a:pt x="69807" y="0"/>
                  </a:moveTo>
                  <a:cubicBezTo>
                    <a:pt x="66088" y="0"/>
                    <a:pt x="62598" y="1957"/>
                    <a:pt x="60673" y="5154"/>
                  </a:cubicBezTo>
                  <a:lnTo>
                    <a:pt x="55780" y="13244"/>
                  </a:lnTo>
                  <a:cubicBezTo>
                    <a:pt x="54834" y="14777"/>
                    <a:pt x="53529" y="16082"/>
                    <a:pt x="51963" y="16962"/>
                  </a:cubicBezTo>
                  <a:lnTo>
                    <a:pt x="30173" y="29554"/>
                  </a:lnTo>
                  <a:cubicBezTo>
                    <a:pt x="28608" y="30467"/>
                    <a:pt x="26846" y="30956"/>
                    <a:pt x="25052" y="30989"/>
                  </a:cubicBezTo>
                  <a:lnTo>
                    <a:pt x="15592" y="31185"/>
                  </a:lnTo>
                  <a:cubicBezTo>
                    <a:pt x="11841" y="31282"/>
                    <a:pt x="8416" y="33305"/>
                    <a:pt x="6557" y="36534"/>
                  </a:cubicBezTo>
                  <a:lnTo>
                    <a:pt x="1925" y="44526"/>
                  </a:lnTo>
                  <a:cubicBezTo>
                    <a:pt x="65" y="47788"/>
                    <a:pt x="0" y="51768"/>
                    <a:pt x="1827" y="55030"/>
                  </a:cubicBezTo>
                  <a:lnTo>
                    <a:pt x="6361" y="63315"/>
                  </a:lnTo>
                  <a:cubicBezTo>
                    <a:pt x="7242" y="64914"/>
                    <a:pt x="7698" y="66675"/>
                    <a:pt x="7698" y="68469"/>
                  </a:cubicBezTo>
                  <a:lnTo>
                    <a:pt x="7698" y="93652"/>
                  </a:lnTo>
                  <a:cubicBezTo>
                    <a:pt x="7698" y="95446"/>
                    <a:pt x="7242" y="97240"/>
                    <a:pt x="6361" y="98806"/>
                  </a:cubicBezTo>
                  <a:lnTo>
                    <a:pt x="1827" y="107091"/>
                  </a:lnTo>
                  <a:cubicBezTo>
                    <a:pt x="0" y="110386"/>
                    <a:pt x="65" y="114365"/>
                    <a:pt x="1925" y="117595"/>
                  </a:cubicBezTo>
                  <a:lnTo>
                    <a:pt x="6557" y="125586"/>
                  </a:lnTo>
                  <a:cubicBezTo>
                    <a:pt x="8416" y="128848"/>
                    <a:pt x="11841" y="130871"/>
                    <a:pt x="15592" y="130936"/>
                  </a:cubicBezTo>
                  <a:lnTo>
                    <a:pt x="25052" y="131132"/>
                  </a:lnTo>
                  <a:cubicBezTo>
                    <a:pt x="26846" y="131164"/>
                    <a:pt x="28608" y="131686"/>
                    <a:pt x="30173" y="132567"/>
                  </a:cubicBezTo>
                  <a:lnTo>
                    <a:pt x="51963" y="145158"/>
                  </a:lnTo>
                  <a:cubicBezTo>
                    <a:pt x="53529" y="146072"/>
                    <a:pt x="54834" y="147344"/>
                    <a:pt x="55780" y="148877"/>
                  </a:cubicBezTo>
                  <a:lnTo>
                    <a:pt x="60673" y="156967"/>
                  </a:lnTo>
                  <a:cubicBezTo>
                    <a:pt x="62598" y="160164"/>
                    <a:pt x="66088" y="162121"/>
                    <a:pt x="69807" y="162121"/>
                  </a:cubicBezTo>
                  <a:lnTo>
                    <a:pt x="79071" y="162121"/>
                  </a:lnTo>
                  <a:cubicBezTo>
                    <a:pt x="82789" y="162121"/>
                    <a:pt x="86280" y="160164"/>
                    <a:pt x="88204" y="156967"/>
                  </a:cubicBezTo>
                  <a:lnTo>
                    <a:pt x="93097" y="148877"/>
                  </a:lnTo>
                  <a:cubicBezTo>
                    <a:pt x="94043" y="147344"/>
                    <a:pt x="95348" y="146072"/>
                    <a:pt x="96914" y="145158"/>
                  </a:cubicBezTo>
                  <a:lnTo>
                    <a:pt x="118704" y="132567"/>
                  </a:lnTo>
                  <a:cubicBezTo>
                    <a:pt x="120269" y="131686"/>
                    <a:pt x="122031" y="131164"/>
                    <a:pt x="123825" y="131132"/>
                  </a:cubicBezTo>
                  <a:lnTo>
                    <a:pt x="133285" y="130936"/>
                  </a:lnTo>
                  <a:cubicBezTo>
                    <a:pt x="137036" y="130871"/>
                    <a:pt x="140461" y="128848"/>
                    <a:pt x="142321" y="125586"/>
                  </a:cubicBezTo>
                  <a:lnTo>
                    <a:pt x="146953" y="117595"/>
                  </a:lnTo>
                  <a:cubicBezTo>
                    <a:pt x="148812" y="114365"/>
                    <a:pt x="148877" y="110386"/>
                    <a:pt x="147050" y="107091"/>
                  </a:cubicBezTo>
                  <a:lnTo>
                    <a:pt x="142516" y="98806"/>
                  </a:lnTo>
                  <a:cubicBezTo>
                    <a:pt x="141635" y="97240"/>
                    <a:pt x="141179" y="95446"/>
                    <a:pt x="141179" y="93652"/>
                  </a:cubicBezTo>
                  <a:lnTo>
                    <a:pt x="141179" y="68469"/>
                  </a:lnTo>
                  <a:cubicBezTo>
                    <a:pt x="141179" y="66675"/>
                    <a:pt x="141635" y="64914"/>
                    <a:pt x="142516" y="63315"/>
                  </a:cubicBezTo>
                  <a:lnTo>
                    <a:pt x="147050" y="55030"/>
                  </a:lnTo>
                  <a:cubicBezTo>
                    <a:pt x="148877" y="51768"/>
                    <a:pt x="148812" y="47755"/>
                    <a:pt x="146953" y="44526"/>
                  </a:cubicBezTo>
                  <a:lnTo>
                    <a:pt x="142321" y="36534"/>
                  </a:lnTo>
                  <a:cubicBezTo>
                    <a:pt x="140461" y="33305"/>
                    <a:pt x="137036" y="31282"/>
                    <a:pt x="133285" y="31185"/>
                  </a:cubicBezTo>
                  <a:lnTo>
                    <a:pt x="123825" y="30989"/>
                  </a:lnTo>
                  <a:cubicBezTo>
                    <a:pt x="122031" y="30956"/>
                    <a:pt x="120269" y="30467"/>
                    <a:pt x="118704" y="29554"/>
                  </a:cubicBezTo>
                  <a:lnTo>
                    <a:pt x="96914" y="16962"/>
                  </a:lnTo>
                  <a:cubicBezTo>
                    <a:pt x="95348" y="16082"/>
                    <a:pt x="94043" y="14777"/>
                    <a:pt x="93097" y="13244"/>
                  </a:cubicBezTo>
                  <a:lnTo>
                    <a:pt x="88204" y="5154"/>
                  </a:lnTo>
                  <a:cubicBezTo>
                    <a:pt x="86280" y="1957"/>
                    <a:pt x="82789" y="0"/>
                    <a:pt x="79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2"/>
            <p:cNvSpPr/>
            <p:nvPr/>
          </p:nvSpPr>
          <p:spPr>
            <a:xfrm>
              <a:off x="3611000" y="238125"/>
              <a:ext cx="2050200" cy="4053025"/>
            </a:xfrm>
            <a:custGeom>
              <a:avLst/>
              <a:gdLst/>
              <a:ahLst/>
              <a:cxnLst/>
              <a:rect l="l" t="t" r="r" b="b"/>
              <a:pathLst>
                <a:path w="82008" h="162121" extrusionOk="0">
                  <a:moveTo>
                    <a:pt x="2937" y="0"/>
                  </a:moveTo>
                  <a:cubicBezTo>
                    <a:pt x="1925" y="0"/>
                    <a:pt x="947" y="163"/>
                    <a:pt x="1" y="424"/>
                  </a:cubicBezTo>
                  <a:cubicBezTo>
                    <a:pt x="2545" y="1142"/>
                    <a:pt x="4763" y="2805"/>
                    <a:pt x="6199" y="5154"/>
                  </a:cubicBezTo>
                  <a:lnTo>
                    <a:pt x="11092" y="13244"/>
                  </a:lnTo>
                  <a:cubicBezTo>
                    <a:pt x="12037" y="14777"/>
                    <a:pt x="13342" y="16082"/>
                    <a:pt x="14908" y="16962"/>
                  </a:cubicBezTo>
                  <a:lnTo>
                    <a:pt x="36698" y="29554"/>
                  </a:lnTo>
                  <a:cubicBezTo>
                    <a:pt x="38264" y="30467"/>
                    <a:pt x="40025" y="30956"/>
                    <a:pt x="41819" y="30989"/>
                  </a:cubicBezTo>
                  <a:lnTo>
                    <a:pt x="51279" y="31185"/>
                  </a:lnTo>
                  <a:cubicBezTo>
                    <a:pt x="55030" y="31282"/>
                    <a:pt x="58456" y="33305"/>
                    <a:pt x="60315" y="36534"/>
                  </a:cubicBezTo>
                  <a:lnTo>
                    <a:pt x="64947" y="44526"/>
                  </a:lnTo>
                  <a:cubicBezTo>
                    <a:pt x="66806" y="47788"/>
                    <a:pt x="66839" y="51768"/>
                    <a:pt x="65045" y="55030"/>
                  </a:cubicBezTo>
                  <a:lnTo>
                    <a:pt x="60478" y="63315"/>
                  </a:lnTo>
                  <a:cubicBezTo>
                    <a:pt x="59630" y="64914"/>
                    <a:pt x="59173" y="66675"/>
                    <a:pt x="59173" y="68469"/>
                  </a:cubicBezTo>
                  <a:lnTo>
                    <a:pt x="59173" y="93652"/>
                  </a:lnTo>
                  <a:cubicBezTo>
                    <a:pt x="59173" y="95446"/>
                    <a:pt x="59630" y="97240"/>
                    <a:pt x="60478" y="98806"/>
                  </a:cubicBezTo>
                  <a:lnTo>
                    <a:pt x="65045" y="107091"/>
                  </a:lnTo>
                  <a:cubicBezTo>
                    <a:pt x="66839" y="110386"/>
                    <a:pt x="66806" y="114365"/>
                    <a:pt x="64947" y="117595"/>
                  </a:cubicBezTo>
                  <a:lnTo>
                    <a:pt x="60315" y="125586"/>
                  </a:lnTo>
                  <a:cubicBezTo>
                    <a:pt x="58456" y="128848"/>
                    <a:pt x="55030" y="130871"/>
                    <a:pt x="51279" y="130936"/>
                  </a:cubicBezTo>
                  <a:lnTo>
                    <a:pt x="41819" y="131132"/>
                  </a:lnTo>
                  <a:cubicBezTo>
                    <a:pt x="40025" y="131164"/>
                    <a:pt x="38264" y="131686"/>
                    <a:pt x="36698" y="132567"/>
                  </a:cubicBezTo>
                  <a:lnTo>
                    <a:pt x="14908" y="145158"/>
                  </a:lnTo>
                  <a:cubicBezTo>
                    <a:pt x="13342" y="146072"/>
                    <a:pt x="12037" y="147344"/>
                    <a:pt x="11092" y="148877"/>
                  </a:cubicBezTo>
                  <a:lnTo>
                    <a:pt x="6199" y="156967"/>
                  </a:lnTo>
                  <a:cubicBezTo>
                    <a:pt x="4763" y="159315"/>
                    <a:pt x="2545" y="160979"/>
                    <a:pt x="1" y="161697"/>
                  </a:cubicBezTo>
                  <a:cubicBezTo>
                    <a:pt x="947" y="161990"/>
                    <a:pt x="1925" y="162121"/>
                    <a:pt x="2937" y="162121"/>
                  </a:cubicBezTo>
                  <a:lnTo>
                    <a:pt x="12201" y="162121"/>
                  </a:lnTo>
                  <a:cubicBezTo>
                    <a:pt x="15919" y="162121"/>
                    <a:pt x="19410" y="160164"/>
                    <a:pt x="21334" y="156967"/>
                  </a:cubicBezTo>
                  <a:lnTo>
                    <a:pt x="26227" y="148877"/>
                  </a:lnTo>
                  <a:cubicBezTo>
                    <a:pt x="27173" y="147344"/>
                    <a:pt x="28478" y="146072"/>
                    <a:pt x="30044" y="145158"/>
                  </a:cubicBezTo>
                  <a:lnTo>
                    <a:pt x="51834" y="132567"/>
                  </a:lnTo>
                  <a:cubicBezTo>
                    <a:pt x="53399" y="131686"/>
                    <a:pt x="55161" y="131164"/>
                    <a:pt x="56955" y="131132"/>
                  </a:cubicBezTo>
                  <a:lnTo>
                    <a:pt x="66415" y="130936"/>
                  </a:lnTo>
                  <a:cubicBezTo>
                    <a:pt x="70166" y="130871"/>
                    <a:pt x="73591" y="128848"/>
                    <a:pt x="75451" y="125586"/>
                  </a:cubicBezTo>
                  <a:lnTo>
                    <a:pt x="80083" y="117595"/>
                  </a:lnTo>
                  <a:cubicBezTo>
                    <a:pt x="81942" y="114365"/>
                    <a:pt x="82007" y="110386"/>
                    <a:pt x="80180" y="107091"/>
                  </a:cubicBezTo>
                  <a:lnTo>
                    <a:pt x="75646" y="98806"/>
                  </a:lnTo>
                  <a:cubicBezTo>
                    <a:pt x="74765" y="97240"/>
                    <a:pt x="74309" y="95446"/>
                    <a:pt x="74309" y="93652"/>
                  </a:cubicBezTo>
                  <a:lnTo>
                    <a:pt x="74309" y="68469"/>
                  </a:lnTo>
                  <a:cubicBezTo>
                    <a:pt x="74309" y="66675"/>
                    <a:pt x="74765" y="64914"/>
                    <a:pt x="75646" y="63315"/>
                  </a:cubicBezTo>
                  <a:lnTo>
                    <a:pt x="80180" y="55030"/>
                  </a:lnTo>
                  <a:cubicBezTo>
                    <a:pt x="82007" y="51768"/>
                    <a:pt x="81942" y="47755"/>
                    <a:pt x="80083" y="44526"/>
                  </a:cubicBezTo>
                  <a:lnTo>
                    <a:pt x="75451" y="36534"/>
                  </a:lnTo>
                  <a:cubicBezTo>
                    <a:pt x="73591" y="33305"/>
                    <a:pt x="70166" y="31282"/>
                    <a:pt x="66415" y="31185"/>
                  </a:cubicBezTo>
                  <a:lnTo>
                    <a:pt x="56955" y="30989"/>
                  </a:lnTo>
                  <a:cubicBezTo>
                    <a:pt x="55161" y="30956"/>
                    <a:pt x="53399" y="30467"/>
                    <a:pt x="51834" y="29554"/>
                  </a:cubicBezTo>
                  <a:lnTo>
                    <a:pt x="30044" y="16962"/>
                  </a:lnTo>
                  <a:cubicBezTo>
                    <a:pt x="28478" y="16082"/>
                    <a:pt x="27173" y="14777"/>
                    <a:pt x="26227" y="13244"/>
                  </a:cubicBezTo>
                  <a:lnTo>
                    <a:pt x="21334" y="5154"/>
                  </a:lnTo>
                  <a:cubicBezTo>
                    <a:pt x="19410" y="1957"/>
                    <a:pt x="15919" y="0"/>
                    <a:pt x="12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2"/>
            <p:cNvSpPr/>
            <p:nvPr/>
          </p:nvSpPr>
          <p:spPr>
            <a:xfrm>
              <a:off x="2623450" y="1193750"/>
              <a:ext cx="2351100" cy="2716575"/>
            </a:xfrm>
            <a:custGeom>
              <a:avLst/>
              <a:gdLst/>
              <a:ahLst/>
              <a:cxnLst/>
              <a:rect l="l" t="t" r="r" b="b"/>
              <a:pathLst>
                <a:path w="94044" h="108663" extrusionOk="0">
                  <a:moveTo>
                    <a:pt x="47101" y="0"/>
                  </a:moveTo>
                  <a:cubicBezTo>
                    <a:pt x="46863" y="0"/>
                    <a:pt x="46624" y="2"/>
                    <a:pt x="46386" y="5"/>
                  </a:cubicBezTo>
                  <a:cubicBezTo>
                    <a:pt x="20975" y="364"/>
                    <a:pt x="294" y="21176"/>
                    <a:pt x="98" y="46619"/>
                  </a:cubicBezTo>
                  <a:cubicBezTo>
                    <a:pt x="0" y="60157"/>
                    <a:pt x="5611" y="72389"/>
                    <a:pt x="14712" y="81033"/>
                  </a:cubicBezTo>
                  <a:cubicBezTo>
                    <a:pt x="18332" y="84458"/>
                    <a:pt x="20322" y="89253"/>
                    <a:pt x="20322" y="94212"/>
                  </a:cubicBezTo>
                  <a:lnTo>
                    <a:pt x="20322" y="108662"/>
                  </a:lnTo>
                  <a:lnTo>
                    <a:pt x="73819" y="108662"/>
                  </a:lnTo>
                  <a:lnTo>
                    <a:pt x="73819" y="94212"/>
                  </a:lnTo>
                  <a:cubicBezTo>
                    <a:pt x="73819" y="89188"/>
                    <a:pt x="75907" y="84393"/>
                    <a:pt x="79527" y="80935"/>
                  </a:cubicBezTo>
                  <a:cubicBezTo>
                    <a:pt x="88465" y="72389"/>
                    <a:pt x="94043" y="60320"/>
                    <a:pt x="94043" y="46978"/>
                  </a:cubicBezTo>
                  <a:cubicBezTo>
                    <a:pt x="94043" y="21055"/>
                    <a:pt x="73032" y="0"/>
                    <a:pt x="47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2"/>
            <p:cNvSpPr/>
            <p:nvPr/>
          </p:nvSpPr>
          <p:spPr>
            <a:xfrm>
              <a:off x="3659125" y="1193750"/>
              <a:ext cx="1315425" cy="2716575"/>
            </a:xfrm>
            <a:custGeom>
              <a:avLst/>
              <a:gdLst/>
              <a:ahLst/>
              <a:cxnLst/>
              <a:rect l="l" t="t" r="r" b="b"/>
              <a:pathLst>
                <a:path w="52617" h="108663" extrusionOk="0">
                  <a:moveTo>
                    <a:pt x="5674" y="0"/>
                  </a:moveTo>
                  <a:cubicBezTo>
                    <a:pt x="5436" y="0"/>
                    <a:pt x="5197" y="2"/>
                    <a:pt x="4959" y="5"/>
                  </a:cubicBezTo>
                  <a:cubicBezTo>
                    <a:pt x="3295" y="5"/>
                    <a:pt x="1631" y="136"/>
                    <a:pt x="0" y="332"/>
                  </a:cubicBezTo>
                  <a:cubicBezTo>
                    <a:pt x="23258" y="3137"/>
                    <a:pt x="41297" y="22937"/>
                    <a:pt x="41297" y="46978"/>
                  </a:cubicBezTo>
                  <a:cubicBezTo>
                    <a:pt x="41297" y="60320"/>
                    <a:pt x="35719" y="72389"/>
                    <a:pt x="26781" y="80935"/>
                  </a:cubicBezTo>
                  <a:cubicBezTo>
                    <a:pt x="23128" y="84393"/>
                    <a:pt x="21073" y="89188"/>
                    <a:pt x="21073" y="94212"/>
                  </a:cubicBezTo>
                  <a:lnTo>
                    <a:pt x="21073" y="108662"/>
                  </a:lnTo>
                  <a:lnTo>
                    <a:pt x="32392" y="108662"/>
                  </a:lnTo>
                  <a:lnTo>
                    <a:pt x="32392" y="94212"/>
                  </a:lnTo>
                  <a:cubicBezTo>
                    <a:pt x="32392" y="89188"/>
                    <a:pt x="34480" y="84393"/>
                    <a:pt x="38100" y="80935"/>
                  </a:cubicBezTo>
                  <a:cubicBezTo>
                    <a:pt x="47038" y="72389"/>
                    <a:pt x="52616" y="60320"/>
                    <a:pt x="52616" y="46978"/>
                  </a:cubicBezTo>
                  <a:cubicBezTo>
                    <a:pt x="52616" y="21055"/>
                    <a:pt x="31605" y="0"/>
                    <a:pt x="5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2"/>
            <p:cNvSpPr/>
            <p:nvPr/>
          </p:nvSpPr>
          <p:spPr>
            <a:xfrm>
              <a:off x="3721100" y="2768600"/>
              <a:ext cx="158225" cy="1389625"/>
            </a:xfrm>
            <a:custGeom>
              <a:avLst/>
              <a:gdLst/>
              <a:ahLst/>
              <a:cxnLst/>
              <a:rect l="l" t="t" r="r" b="b"/>
              <a:pathLst>
                <a:path w="6329" h="55585" extrusionOk="0">
                  <a:moveTo>
                    <a:pt x="3165" y="0"/>
                  </a:moveTo>
                  <a:cubicBezTo>
                    <a:pt x="1436" y="0"/>
                    <a:pt x="0" y="1436"/>
                    <a:pt x="0" y="3165"/>
                  </a:cubicBezTo>
                  <a:lnTo>
                    <a:pt x="0" y="52421"/>
                  </a:lnTo>
                  <a:cubicBezTo>
                    <a:pt x="0" y="54182"/>
                    <a:pt x="1436" y="55585"/>
                    <a:pt x="3165" y="55585"/>
                  </a:cubicBezTo>
                  <a:cubicBezTo>
                    <a:pt x="4893" y="55585"/>
                    <a:pt x="6329" y="54182"/>
                    <a:pt x="6329" y="52421"/>
                  </a:cubicBezTo>
                  <a:lnTo>
                    <a:pt x="6329" y="3165"/>
                  </a:lnTo>
                  <a:cubicBezTo>
                    <a:pt x="6329" y="1436"/>
                    <a:pt x="4893" y="0"/>
                    <a:pt x="3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2"/>
            <p:cNvSpPr/>
            <p:nvPr/>
          </p:nvSpPr>
          <p:spPr>
            <a:xfrm>
              <a:off x="3487050" y="2534550"/>
              <a:ext cx="626325" cy="392275"/>
            </a:xfrm>
            <a:custGeom>
              <a:avLst/>
              <a:gdLst/>
              <a:ahLst/>
              <a:cxnLst/>
              <a:rect l="l" t="t" r="r" b="b"/>
              <a:pathLst>
                <a:path w="25053" h="15691" extrusionOk="0">
                  <a:moveTo>
                    <a:pt x="3165" y="1"/>
                  </a:moveTo>
                  <a:cubicBezTo>
                    <a:pt x="1436" y="1"/>
                    <a:pt x="1" y="1436"/>
                    <a:pt x="1" y="3165"/>
                  </a:cubicBezTo>
                  <a:cubicBezTo>
                    <a:pt x="1" y="10080"/>
                    <a:pt x="5644" y="15691"/>
                    <a:pt x="12527" y="15691"/>
                  </a:cubicBezTo>
                  <a:cubicBezTo>
                    <a:pt x="19409" y="15691"/>
                    <a:pt x="25053" y="10080"/>
                    <a:pt x="25053" y="3165"/>
                  </a:cubicBezTo>
                  <a:cubicBezTo>
                    <a:pt x="25053" y="1436"/>
                    <a:pt x="23617" y="1"/>
                    <a:pt x="21888" y="1"/>
                  </a:cubicBezTo>
                  <a:cubicBezTo>
                    <a:pt x="20160" y="1"/>
                    <a:pt x="18724" y="1436"/>
                    <a:pt x="18724" y="3165"/>
                  </a:cubicBezTo>
                  <a:cubicBezTo>
                    <a:pt x="18724" y="6590"/>
                    <a:pt x="15952" y="9362"/>
                    <a:pt x="12527" y="9362"/>
                  </a:cubicBezTo>
                  <a:cubicBezTo>
                    <a:pt x="9101" y="9362"/>
                    <a:pt x="6329" y="6590"/>
                    <a:pt x="6329" y="3165"/>
                  </a:cubicBezTo>
                  <a:cubicBezTo>
                    <a:pt x="6329" y="1436"/>
                    <a:pt x="4894" y="1"/>
                    <a:pt x="3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2"/>
            <p:cNvSpPr/>
            <p:nvPr/>
          </p:nvSpPr>
          <p:spPr>
            <a:xfrm>
              <a:off x="2907225" y="3910300"/>
              <a:ext cx="1785975" cy="1547025"/>
            </a:xfrm>
            <a:custGeom>
              <a:avLst/>
              <a:gdLst/>
              <a:ahLst/>
              <a:cxnLst/>
              <a:rect l="l" t="t" r="r" b="b"/>
              <a:pathLst>
                <a:path w="71439" h="61881" extrusionOk="0">
                  <a:moveTo>
                    <a:pt x="3654" y="0"/>
                  </a:moveTo>
                  <a:cubicBezTo>
                    <a:pt x="1599" y="0"/>
                    <a:pt x="1" y="1762"/>
                    <a:pt x="229" y="3784"/>
                  </a:cubicBezTo>
                  <a:lnTo>
                    <a:pt x="3491" y="33044"/>
                  </a:lnTo>
                  <a:cubicBezTo>
                    <a:pt x="5318" y="49452"/>
                    <a:pt x="19181" y="61880"/>
                    <a:pt x="35720" y="61880"/>
                  </a:cubicBezTo>
                  <a:cubicBezTo>
                    <a:pt x="52258" y="61880"/>
                    <a:pt x="66121" y="49452"/>
                    <a:pt x="67948" y="33044"/>
                  </a:cubicBezTo>
                  <a:lnTo>
                    <a:pt x="71210" y="3784"/>
                  </a:lnTo>
                  <a:cubicBezTo>
                    <a:pt x="71438" y="1762"/>
                    <a:pt x="69840" y="0"/>
                    <a:pt x="677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2"/>
            <p:cNvSpPr/>
            <p:nvPr/>
          </p:nvSpPr>
          <p:spPr>
            <a:xfrm>
              <a:off x="3658300" y="3910300"/>
              <a:ext cx="1034900" cy="1547025"/>
            </a:xfrm>
            <a:custGeom>
              <a:avLst/>
              <a:gdLst/>
              <a:ahLst/>
              <a:cxnLst/>
              <a:rect l="l" t="t" r="r" b="b"/>
              <a:pathLst>
                <a:path w="41396" h="61881" extrusionOk="0">
                  <a:moveTo>
                    <a:pt x="26423" y="0"/>
                  </a:moveTo>
                  <a:cubicBezTo>
                    <a:pt x="28445" y="0"/>
                    <a:pt x="30044" y="1762"/>
                    <a:pt x="29815" y="3784"/>
                  </a:cubicBezTo>
                  <a:lnTo>
                    <a:pt x="26586" y="33044"/>
                  </a:lnTo>
                  <a:cubicBezTo>
                    <a:pt x="24955" y="47527"/>
                    <a:pt x="13962" y="58912"/>
                    <a:pt x="1" y="61391"/>
                  </a:cubicBezTo>
                  <a:cubicBezTo>
                    <a:pt x="1860" y="61717"/>
                    <a:pt x="3752" y="61880"/>
                    <a:pt x="5677" y="61880"/>
                  </a:cubicBezTo>
                  <a:cubicBezTo>
                    <a:pt x="22215" y="61880"/>
                    <a:pt x="36078" y="49452"/>
                    <a:pt x="37905" y="33044"/>
                  </a:cubicBezTo>
                  <a:lnTo>
                    <a:pt x="41167" y="3784"/>
                  </a:lnTo>
                  <a:cubicBezTo>
                    <a:pt x="41395" y="1762"/>
                    <a:pt x="39797" y="0"/>
                    <a:pt x="37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2"/>
            <p:cNvSpPr/>
            <p:nvPr/>
          </p:nvSpPr>
          <p:spPr>
            <a:xfrm>
              <a:off x="2755550" y="4212850"/>
              <a:ext cx="2089325" cy="157400"/>
            </a:xfrm>
            <a:custGeom>
              <a:avLst/>
              <a:gdLst/>
              <a:ahLst/>
              <a:cxnLst/>
              <a:rect l="l" t="t" r="r" b="b"/>
              <a:pathLst>
                <a:path w="83573" h="6296" extrusionOk="0">
                  <a:moveTo>
                    <a:pt x="3132" y="0"/>
                  </a:moveTo>
                  <a:cubicBezTo>
                    <a:pt x="1403" y="0"/>
                    <a:pt x="1" y="1403"/>
                    <a:pt x="1" y="3132"/>
                  </a:cubicBezTo>
                  <a:cubicBezTo>
                    <a:pt x="1" y="4893"/>
                    <a:pt x="1403" y="6296"/>
                    <a:pt x="3132" y="6296"/>
                  </a:cubicBezTo>
                  <a:lnTo>
                    <a:pt x="80441" y="6296"/>
                  </a:lnTo>
                  <a:cubicBezTo>
                    <a:pt x="82170" y="6296"/>
                    <a:pt x="83573" y="4893"/>
                    <a:pt x="83573" y="3132"/>
                  </a:cubicBezTo>
                  <a:cubicBezTo>
                    <a:pt x="83573" y="1403"/>
                    <a:pt x="82170" y="0"/>
                    <a:pt x="80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2"/>
            <p:cNvSpPr/>
            <p:nvPr/>
          </p:nvSpPr>
          <p:spPr>
            <a:xfrm>
              <a:off x="2802850" y="4605100"/>
              <a:ext cx="1994725" cy="157400"/>
            </a:xfrm>
            <a:custGeom>
              <a:avLst/>
              <a:gdLst/>
              <a:ahLst/>
              <a:cxnLst/>
              <a:rect l="l" t="t" r="r" b="b"/>
              <a:pathLst>
                <a:path w="79789" h="6296" extrusionOk="0">
                  <a:moveTo>
                    <a:pt x="3165" y="0"/>
                  </a:moveTo>
                  <a:cubicBezTo>
                    <a:pt x="1436" y="0"/>
                    <a:pt x="0" y="1403"/>
                    <a:pt x="0" y="3132"/>
                  </a:cubicBezTo>
                  <a:cubicBezTo>
                    <a:pt x="0" y="4893"/>
                    <a:pt x="1436" y="6296"/>
                    <a:pt x="3165" y="6296"/>
                  </a:cubicBezTo>
                  <a:lnTo>
                    <a:pt x="76625" y="6296"/>
                  </a:lnTo>
                  <a:cubicBezTo>
                    <a:pt x="78353" y="6296"/>
                    <a:pt x="79789" y="4893"/>
                    <a:pt x="79789" y="3132"/>
                  </a:cubicBezTo>
                  <a:cubicBezTo>
                    <a:pt x="79789" y="1403"/>
                    <a:pt x="78353" y="0"/>
                    <a:pt x="76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2"/>
            <p:cNvSpPr/>
            <p:nvPr/>
          </p:nvSpPr>
          <p:spPr>
            <a:xfrm>
              <a:off x="2908050" y="4997350"/>
              <a:ext cx="1784325" cy="157425"/>
            </a:xfrm>
            <a:custGeom>
              <a:avLst/>
              <a:gdLst/>
              <a:ahLst/>
              <a:cxnLst/>
              <a:rect l="l" t="t" r="r" b="b"/>
              <a:pathLst>
                <a:path w="71373" h="6297" extrusionOk="0">
                  <a:moveTo>
                    <a:pt x="3132" y="1"/>
                  </a:moveTo>
                  <a:cubicBezTo>
                    <a:pt x="1403" y="1"/>
                    <a:pt x="0" y="1403"/>
                    <a:pt x="0" y="3132"/>
                  </a:cubicBezTo>
                  <a:cubicBezTo>
                    <a:pt x="0" y="4894"/>
                    <a:pt x="1403" y="6296"/>
                    <a:pt x="3132" y="6296"/>
                  </a:cubicBezTo>
                  <a:lnTo>
                    <a:pt x="68241" y="6296"/>
                  </a:lnTo>
                  <a:cubicBezTo>
                    <a:pt x="69970" y="6296"/>
                    <a:pt x="71373" y="4894"/>
                    <a:pt x="71373" y="3132"/>
                  </a:cubicBezTo>
                  <a:cubicBezTo>
                    <a:pt x="71373" y="1403"/>
                    <a:pt x="69970" y="1"/>
                    <a:pt x="68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Requesitos levantados após a colaboração com os </a:t>
            </a:r>
            <a:r>
              <a:rPr lang="en" i="1" dirty="0">
                <a:solidFill>
                  <a:schemeClr val="accent1"/>
                </a:solidFill>
              </a:rPr>
              <a:t>stakeholders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764" name="Google Shape;764;p36"/>
          <p:cNvSpPr txBox="1">
            <a:spLocks noGrp="1"/>
          </p:cNvSpPr>
          <p:nvPr>
            <p:ph type="subTitle" idx="1"/>
          </p:nvPr>
        </p:nvSpPr>
        <p:spPr>
          <a:xfrm>
            <a:off x="856610" y="2708659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bagagem deve ser armazenada numa zona à parte, em vez de ser posta no carrossel, quando chegar ao aeroporto</a:t>
            </a:r>
            <a:endParaRPr dirty="0"/>
          </a:p>
        </p:txBody>
      </p:sp>
      <p:sp>
        <p:nvSpPr>
          <p:cNvPr id="766" name="Google Shape;766;p36"/>
          <p:cNvSpPr txBox="1">
            <a:spLocks noGrp="1"/>
          </p:cNvSpPr>
          <p:nvPr>
            <p:ph type="subTitle" idx="4"/>
          </p:nvPr>
        </p:nvSpPr>
        <p:spPr>
          <a:xfrm>
            <a:off x="3281997" y="2727371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 “lockers” só pode ser acessado através de um código de acesso único de cada pedido</a:t>
            </a:r>
            <a:endParaRPr dirty="0"/>
          </a:p>
        </p:txBody>
      </p:sp>
      <p:grpSp>
        <p:nvGrpSpPr>
          <p:cNvPr id="767" name="Google Shape;767;p36"/>
          <p:cNvGrpSpPr/>
          <p:nvPr/>
        </p:nvGrpSpPr>
        <p:grpSpPr>
          <a:xfrm>
            <a:off x="1805538" y="2139372"/>
            <a:ext cx="682149" cy="572365"/>
            <a:chOff x="1190625" y="658100"/>
            <a:chExt cx="5219200" cy="4379225"/>
          </a:xfrm>
        </p:grpSpPr>
        <p:sp>
          <p:nvSpPr>
            <p:cNvPr id="768" name="Google Shape;768;p36"/>
            <p:cNvSpPr/>
            <p:nvPr/>
          </p:nvSpPr>
          <p:spPr>
            <a:xfrm>
              <a:off x="1302325" y="658100"/>
              <a:ext cx="4995775" cy="627950"/>
            </a:xfrm>
            <a:custGeom>
              <a:avLst/>
              <a:gdLst/>
              <a:ahLst/>
              <a:cxnLst/>
              <a:rect l="l" t="t" r="r" b="b"/>
              <a:pathLst>
                <a:path w="199831" h="25118" extrusionOk="0">
                  <a:moveTo>
                    <a:pt x="10668" y="0"/>
                  </a:moveTo>
                  <a:cubicBezTo>
                    <a:pt x="9330" y="0"/>
                    <a:pt x="8058" y="653"/>
                    <a:pt x="7308" y="1762"/>
                  </a:cubicBezTo>
                  <a:lnTo>
                    <a:pt x="1" y="12102"/>
                  </a:lnTo>
                  <a:lnTo>
                    <a:pt x="7438" y="22247"/>
                  </a:lnTo>
                  <a:lnTo>
                    <a:pt x="188054" y="25118"/>
                  </a:lnTo>
                  <a:lnTo>
                    <a:pt x="199830" y="12102"/>
                  </a:lnTo>
                  <a:lnTo>
                    <a:pt x="192523" y="1762"/>
                  </a:lnTo>
                  <a:cubicBezTo>
                    <a:pt x="191773" y="653"/>
                    <a:pt x="190501" y="0"/>
                    <a:pt x="189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5788375" y="658100"/>
              <a:ext cx="509725" cy="508075"/>
            </a:xfrm>
            <a:custGeom>
              <a:avLst/>
              <a:gdLst/>
              <a:ahLst/>
              <a:cxnLst/>
              <a:rect l="l" t="t" r="r" b="b"/>
              <a:pathLst>
                <a:path w="20389" h="20323" extrusionOk="0">
                  <a:moveTo>
                    <a:pt x="1" y="0"/>
                  </a:moveTo>
                  <a:cubicBezTo>
                    <a:pt x="1338" y="0"/>
                    <a:pt x="2610" y="653"/>
                    <a:pt x="3361" y="1762"/>
                  </a:cubicBezTo>
                  <a:lnTo>
                    <a:pt x="10667" y="12102"/>
                  </a:lnTo>
                  <a:lnTo>
                    <a:pt x="14093" y="20322"/>
                  </a:lnTo>
                  <a:lnTo>
                    <a:pt x="20388" y="12102"/>
                  </a:lnTo>
                  <a:lnTo>
                    <a:pt x="13081" y="1762"/>
                  </a:lnTo>
                  <a:cubicBezTo>
                    <a:pt x="12331" y="653"/>
                    <a:pt x="11059" y="0"/>
                    <a:pt x="9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190625" y="960650"/>
              <a:ext cx="5219200" cy="4076675"/>
            </a:xfrm>
            <a:custGeom>
              <a:avLst/>
              <a:gdLst/>
              <a:ahLst/>
              <a:cxnLst/>
              <a:rect l="l" t="t" r="r" b="b"/>
              <a:pathLst>
                <a:path w="208768" h="163067" extrusionOk="0">
                  <a:moveTo>
                    <a:pt x="1370" y="0"/>
                  </a:moveTo>
                  <a:cubicBezTo>
                    <a:pt x="620" y="0"/>
                    <a:pt x="0" y="620"/>
                    <a:pt x="0" y="1370"/>
                  </a:cubicBezTo>
                  <a:lnTo>
                    <a:pt x="0" y="161697"/>
                  </a:lnTo>
                  <a:cubicBezTo>
                    <a:pt x="0" y="162447"/>
                    <a:pt x="620" y="163067"/>
                    <a:pt x="1370" y="163067"/>
                  </a:cubicBezTo>
                  <a:lnTo>
                    <a:pt x="207397" y="163067"/>
                  </a:lnTo>
                  <a:cubicBezTo>
                    <a:pt x="208147" y="163067"/>
                    <a:pt x="208767" y="162447"/>
                    <a:pt x="208767" y="161697"/>
                  </a:cubicBezTo>
                  <a:lnTo>
                    <a:pt x="208767" y="1370"/>
                  </a:lnTo>
                  <a:cubicBezTo>
                    <a:pt x="208767" y="620"/>
                    <a:pt x="208147" y="0"/>
                    <a:pt x="207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6165950" y="960650"/>
              <a:ext cx="243875" cy="4076675"/>
            </a:xfrm>
            <a:custGeom>
              <a:avLst/>
              <a:gdLst/>
              <a:ahLst/>
              <a:cxnLst/>
              <a:rect l="l" t="t" r="r" b="b"/>
              <a:pathLst>
                <a:path w="9755" h="163067" extrusionOk="0">
                  <a:moveTo>
                    <a:pt x="1" y="0"/>
                  </a:moveTo>
                  <a:cubicBezTo>
                    <a:pt x="751" y="0"/>
                    <a:pt x="1371" y="620"/>
                    <a:pt x="1371" y="1370"/>
                  </a:cubicBezTo>
                  <a:lnTo>
                    <a:pt x="1371" y="161697"/>
                  </a:lnTo>
                  <a:cubicBezTo>
                    <a:pt x="1371" y="162447"/>
                    <a:pt x="751" y="163067"/>
                    <a:pt x="1" y="163067"/>
                  </a:cubicBezTo>
                  <a:lnTo>
                    <a:pt x="8384" y="163067"/>
                  </a:lnTo>
                  <a:cubicBezTo>
                    <a:pt x="9134" y="163067"/>
                    <a:pt x="9754" y="162447"/>
                    <a:pt x="9754" y="161697"/>
                  </a:cubicBezTo>
                  <a:lnTo>
                    <a:pt x="9754" y="1370"/>
                  </a:lnTo>
                  <a:cubicBezTo>
                    <a:pt x="9754" y="620"/>
                    <a:pt x="9134" y="0"/>
                    <a:pt x="8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3458500" y="1282775"/>
              <a:ext cx="1273850" cy="157400"/>
            </a:xfrm>
            <a:custGeom>
              <a:avLst/>
              <a:gdLst/>
              <a:ahLst/>
              <a:cxnLst/>
              <a:rect l="l" t="t" r="r" b="b"/>
              <a:pathLst>
                <a:path w="50954" h="6296" extrusionOk="0">
                  <a:moveTo>
                    <a:pt x="3132" y="0"/>
                  </a:moveTo>
                  <a:cubicBezTo>
                    <a:pt x="1404" y="0"/>
                    <a:pt x="1" y="1403"/>
                    <a:pt x="1" y="3132"/>
                  </a:cubicBezTo>
                  <a:cubicBezTo>
                    <a:pt x="1" y="4893"/>
                    <a:pt x="1404" y="6296"/>
                    <a:pt x="3132" y="6296"/>
                  </a:cubicBezTo>
                  <a:lnTo>
                    <a:pt x="47822" y="6296"/>
                  </a:lnTo>
                  <a:cubicBezTo>
                    <a:pt x="49550" y="6296"/>
                    <a:pt x="50953" y="4893"/>
                    <a:pt x="50953" y="3132"/>
                  </a:cubicBezTo>
                  <a:cubicBezTo>
                    <a:pt x="50953" y="1403"/>
                    <a:pt x="49550" y="0"/>
                    <a:pt x="47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2868100" y="1282775"/>
              <a:ext cx="459150" cy="157400"/>
            </a:xfrm>
            <a:custGeom>
              <a:avLst/>
              <a:gdLst/>
              <a:ahLst/>
              <a:cxnLst/>
              <a:rect l="l" t="t" r="r" b="b"/>
              <a:pathLst>
                <a:path w="18366" h="6296" extrusionOk="0">
                  <a:moveTo>
                    <a:pt x="3132" y="0"/>
                  </a:moveTo>
                  <a:cubicBezTo>
                    <a:pt x="1403" y="0"/>
                    <a:pt x="0" y="1403"/>
                    <a:pt x="0" y="3132"/>
                  </a:cubicBezTo>
                  <a:cubicBezTo>
                    <a:pt x="0" y="4893"/>
                    <a:pt x="1403" y="6296"/>
                    <a:pt x="3132" y="6296"/>
                  </a:cubicBezTo>
                  <a:lnTo>
                    <a:pt x="15234" y="6296"/>
                  </a:lnTo>
                  <a:cubicBezTo>
                    <a:pt x="16962" y="6296"/>
                    <a:pt x="18365" y="4893"/>
                    <a:pt x="18365" y="3132"/>
                  </a:cubicBezTo>
                  <a:cubicBezTo>
                    <a:pt x="18365" y="1403"/>
                    <a:pt x="16962" y="0"/>
                    <a:pt x="15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5264825" y="1237900"/>
              <a:ext cx="777200" cy="317275"/>
            </a:xfrm>
            <a:custGeom>
              <a:avLst/>
              <a:gdLst/>
              <a:ahLst/>
              <a:cxnLst/>
              <a:rect l="l" t="t" r="r" b="b"/>
              <a:pathLst>
                <a:path w="31088" h="12691" extrusionOk="0">
                  <a:moveTo>
                    <a:pt x="1534" y="1"/>
                  </a:moveTo>
                  <a:cubicBezTo>
                    <a:pt x="686" y="1"/>
                    <a:pt x="1" y="686"/>
                    <a:pt x="1" y="1534"/>
                  </a:cubicBezTo>
                  <a:lnTo>
                    <a:pt x="1" y="11157"/>
                  </a:lnTo>
                  <a:cubicBezTo>
                    <a:pt x="1" y="12005"/>
                    <a:pt x="686" y="12690"/>
                    <a:pt x="1534" y="12690"/>
                  </a:cubicBezTo>
                  <a:lnTo>
                    <a:pt x="29554" y="12690"/>
                  </a:lnTo>
                  <a:cubicBezTo>
                    <a:pt x="30403" y="12690"/>
                    <a:pt x="31088" y="12005"/>
                    <a:pt x="31088" y="11157"/>
                  </a:cubicBezTo>
                  <a:lnTo>
                    <a:pt x="31088" y="1534"/>
                  </a:lnTo>
                  <a:cubicBezTo>
                    <a:pt x="31088" y="686"/>
                    <a:pt x="30403" y="1"/>
                    <a:pt x="29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5822625" y="1237900"/>
              <a:ext cx="219400" cy="317275"/>
            </a:xfrm>
            <a:custGeom>
              <a:avLst/>
              <a:gdLst/>
              <a:ahLst/>
              <a:cxnLst/>
              <a:rect l="l" t="t" r="r" b="b"/>
              <a:pathLst>
                <a:path w="8776" h="12691" extrusionOk="0">
                  <a:moveTo>
                    <a:pt x="1" y="1"/>
                  </a:moveTo>
                  <a:cubicBezTo>
                    <a:pt x="849" y="1"/>
                    <a:pt x="1534" y="686"/>
                    <a:pt x="1534" y="1534"/>
                  </a:cubicBezTo>
                  <a:lnTo>
                    <a:pt x="1534" y="11157"/>
                  </a:lnTo>
                  <a:cubicBezTo>
                    <a:pt x="1534" y="12005"/>
                    <a:pt x="849" y="12690"/>
                    <a:pt x="1" y="12690"/>
                  </a:cubicBezTo>
                  <a:lnTo>
                    <a:pt x="7242" y="12690"/>
                  </a:lnTo>
                  <a:cubicBezTo>
                    <a:pt x="8091" y="12690"/>
                    <a:pt x="8776" y="12005"/>
                    <a:pt x="8776" y="11157"/>
                  </a:cubicBezTo>
                  <a:lnTo>
                    <a:pt x="8776" y="1534"/>
                  </a:lnTo>
                  <a:cubicBezTo>
                    <a:pt x="8776" y="686"/>
                    <a:pt x="8091" y="1"/>
                    <a:pt x="7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558400" y="1237900"/>
              <a:ext cx="777200" cy="317275"/>
            </a:xfrm>
            <a:custGeom>
              <a:avLst/>
              <a:gdLst/>
              <a:ahLst/>
              <a:cxnLst/>
              <a:rect l="l" t="t" r="r" b="b"/>
              <a:pathLst>
                <a:path w="31088" h="12691" extrusionOk="0">
                  <a:moveTo>
                    <a:pt x="1534" y="1"/>
                  </a:moveTo>
                  <a:cubicBezTo>
                    <a:pt x="686" y="1"/>
                    <a:pt x="1" y="686"/>
                    <a:pt x="1" y="1534"/>
                  </a:cubicBezTo>
                  <a:lnTo>
                    <a:pt x="1" y="11157"/>
                  </a:lnTo>
                  <a:cubicBezTo>
                    <a:pt x="1" y="12005"/>
                    <a:pt x="686" y="12690"/>
                    <a:pt x="1534" y="12690"/>
                  </a:cubicBezTo>
                  <a:lnTo>
                    <a:pt x="29554" y="12690"/>
                  </a:lnTo>
                  <a:cubicBezTo>
                    <a:pt x="30402" y="12690"/>
                    <a:pt x="31087" y="12005"/>
                    <a:pt x="31087" y="11157"/>
                  </a:cubicBezTo>
                  <a:lnTo>
                    <a:pt x="31087" y="1534"/>
                  </a:lnTo>
                  <a:cubicBezTo>
                    <a:pt x="31087" y="686"/>
                    <a:pt x="30402" y="1"/>
                    <a:pt x="29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2116200" y="1237900"/>
              <a:ext cx="219400" cy="317275"/>
            </a:xfrm>
            <a:custGeom>
              <a:avLst/>
              <a:gdLst/>
              <a:ahLst/>
              <a:cxnLst/>
              <a:rect l="l" t="t" r="r" b="b"/>
              <a:pathLst>
                <a:path w="8776" h="12691" extrusionOk="0">
                  <a:moveTo>
                    <a:pt x="1" y="1"/>
                  </a:moveTo>
                  <a:cubicBezTo>
                    <a:pt x="849" y="1"/>
                    <a:pt x="1534" y="686"/>
                    <a:pt x="1534" y="1534"/>
                  </a:cubicBezTo>
                  <a:lnTo>
                    <a:pt x="1534" y="11157"/>
                  </a:lnTo>
                  <a:cubicBezTo>
                    <a:pt x="1534" y="12005"/>
                    <a:pt x="849" y="12690"/>
                    <a:pt x="1" y="12690"/>
                  </a:cubicBezTo>
                  <a:lnTo>
                    <a:pt x="7242" y="12690"/>
                  </a:lnTo>
                  <a:cubicBezTo>
                    <a:pt x="8090" y="12690"/>
                    <a:pt x="8775" y="12005"/>
                    <a:pt x="8775" y="11157"/>
                  </a:cubicBezTo>
                  <a:lnTo>
                    <a:pt x="8775" y="1534"/>
                  </a:lnTo>
                  <a:cubicBezTo>
                    <a:pt x="8775" y="686"/>
                    <a:pt x="8090" y="1"/>
                    <a:pt x="7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3372875" y="2037925"/>
              <a:ext cx="854675" cy="697275"/>
            </a:xfrm>
            <a:custGeom>
              <a:avLst/>
              <a:gdLst/>
              <a:ahLst/>
              <a:cxnLst/>
              <a:rect l="l" t="t" r="r" b="b"/>
              <a:pathLst>
                <a:path w="34187" h="27891" extrusionOk="0">
                  <a:moveTo>
                    <a:pt x="17094" y="0"/>
                  </a:moveTo>
                  <a:cubicBezTo>
                    <a:pt x="7666" y="0"/>
                    <a:pt x="1" y="7633"/>
                    <a:pt x="1" y="17060"/>
                  </a:cubicBezTo>
                  <a:lnTo>
                    <a:pt x="1" y="27205"/>
                  </a:lnTo>
                  <a:cubicBezTo>
                    <a:pt x="1" y="27596"/>
                    <a:pt x="327" y="27890"/>
                    <a:pt x="718" y="27890"/>
                  </a:cubicBezTo>
                  <a:lnTo>
                    <a:pt x="33469" y="27890"/>
                  </a:lnTo>
                  <a:cubicBezTo>
                    <a:pt x="33860" y="27890"/>
                    <a:pt x="34186" y="27596"/>
                    <a:pt x="34186" y="27205"/>
                  </a:cubicBezTo>
                  <a:lnTo>
                    <a:pt x="34186" y="17060"/>
                  </a:lnTo>
                  <a:cubicBezTo>
                    <a:pt x="34186" y="7633"/>
                    <a:pt x="26521" y="0"/>
                    <a:pt x="17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3700700" y="2037925"/>
              <a:ext cx="526850" cy="697275"/>
            </a:xfrm>
            <a:custGeom>
              <a:avLst/>
              <a:gdLst/>
              <a:ahLst/>
              <a:cxnLst/>
              <a:rect l="l" t="t" r="r" b="b"/>
              <a:pathLst>
                <a:path w="21074" h="27891" extrusionOk="0">
                  <a:moveTo>
                    <a:pt x="3981" y="0"/>
                  </a:moveTo>
                  <a:cubicBezTo>
                    <a:pt x="2611" y="0"/>
                    <a:pt x="1273" y="163"/>
                    <a:pt x="1" y="457"/>
                  </a:cubicBezTo>
                  <a:cubicBezTo>
                    <a:pt x="7504" y="2251"/>
                    <a:pt x="13114" y="9003"/>
                    <a:pt x="13114" y="17060"/>
                  </a:cubicBezTo>
                  <a:lnTo>
                    <a:pt x="13114" y="27890"/>
                  </a:lnTo>
                  <a:lnTo>
                    <a:pt x="20356" y="27890"/>
                  </a:lnTo>
                  <a:cubicBezTo>
                    <a:pt x="20747" y="27890"/>
                    <a:pt x="21073" y="27596"/>
                    <a:pt x="21073" y="27205"/>
                  </a:cubicBezTo>
                  <a:lnTo>
                    <a:pt x="21073" y="17060"/>
                  </a:lnTo>
                  <a:cubicBezTo>
                    <a:pt x="21073" y="7633"/>
                    <a:pt x="13408" y="0"/>
                    <a:pt x="39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3530275" y="1633425"/>
              <a:ext cx="539875" cy="540700"/>
            </a:xfrm>
            <a:custGeom>
              <a:avLst/>
              <a:gdLst/>
              <a:ahLst/>
              <a:cxnLst/>
              <a:rect l="l" t="t" r="r" b="b"/>
              <a:pathLst>
                <a:path w="21595" h="21628" extrusionOk="0">
                  <a:moveTo>
                    <a:pt x="4013" y="1"/>
                  </a:moveTo>
                  <a:cubicBezTo>
                    <a:pt x="1794" y="1"/>
                    <a:pt x="0" y="1827"/>
                    <a:pt x="0" y="4045"/>
                  </a:cubicBezTo>
                  <a:lnTo>
                    <a:pt x="0" y="10830"/>
                  </a:lnTo>
                  <a:cubicBezTo>
                    <a:pt x="0" y="16800"/>
                    <a:pt x="4828" y="21628"/>
                    <a:pt x="10798" y="21628"/>
                  </a:cubicBezTo>
                  <a:cubicBezTo>
                    <a:pt x="16767" y="21628"/>
                    <a:pt x="21595" y="16800"/>
                    <a:pt x="21595" y="10830"/>
                  </a:cubicBezTo>
                  <a:lnTo>
                    <a:pt x="21595" y="4045"/>
                  </a:lnTo>
                  <a:cubicBezTo>
                    <a:pt x="21595" y="1827"/>
                    <a:pt x="19801" y="1"/>
                    <a:pt x="17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1927825" y="3854025"/>
              <a:ext cx="853850" cy="697275"/>
            </a:xfrm>
            <a:custGeom>
              <a:avLst/>
              <a:gdLst/>
              <a:ahLst/>
              <a:cxnLst/>
              <a:rect l="l" t="t" r="r" b="b"/>
              <a:pathLst>
                <a:path w="34154" h="27891" extrusionOk="0">
                  <a:moveTo>
                    <a:pt x="17093" y="0"/>
                  </a:moveTo>
                  <a:cubicBezTo>
                    <a:pt x="7633" y="0"/>
                    <a:pt x="0" y="7634"/>
                    <a:pt x="0" y="17061"/>
                  </a:cubicBezTo>
                  <a:lnTo>
                    <a:pt x="0" y="27205"/>
                  </a:lnTo>
                  <a:cubicBezTo>
                    <a:pt x="0" y="27597"/>
                    <a:pt x="327" y="27890"/>
                    <a:pt x="718" y="27890"/>
                  </a:cubicBezTo>
                  <a:lnTo>
                    <a:pt x="33468" y="27890"/>
                  </a:lnTo>
                  <a:cubicBezTo>
                    <a:pt x="33860" y="27890"/>
                    <a:pt x="34153" y="27597"/>
                    <a:pt x="34153" y="27205"/>
                  </a:cubicBezTo>
                  <a:lnTo>
                    <a:pt x="34153" y="17061"/>
                  </a:lnTo>
                  <a:cubicBezTo>
                    <a:pt x="34153" y="7634"/>
                    <a:pt x="26520" y="0"/>
                    <a:pt x="17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2255650" y="3854025"/>
              <a:ext cx="526025" cy="697275"/>
            </a:xfrm>
            <a:custGeom>
              <a:avLst/>
              <a:gdLst/>
              <a:ahLst/>
              <a:cxnLst/>
              <a:rect l="l" t="t" r="r" b="b"/>
              <a:pathLst>
                <a:path w="21041" h="27891" extrusionOk="0">
                  <a:moveTo>
                    <a:pt x="3980" y="0"/>
                  </a:moveTo>
                  <a:cubicBezTo>
                    <a:pt x="2610" y="0"/>
                    <a:pt x="1273" y="164"/>
                    <a:pt x="1" y="457"/>
                  </a:cubicBezTo>
                  <a:cubicBezTo>
                    <a:pt x="7503" y="2251"/>
                    <a:pt x="13081" y="9004"/>
                    <a:pt x="13081" y="17061"/>
                  </a:cubicBezTo>
                  <a:lnTo>
                    <a:pt x="13081" y="27890"/>
                  </a:lnTo>
                  <a:lnTo>
                    <a:pt x="20355" y="27890"/>
                  </a:lnTo>
                  <a:cubicBezTo>
                    <a:pt x="20747" y="27890"/>
                    <a:pt x="21040" y="27597"/>
                    <a:pt x="21040" y="27205"/>
                  </a:cubicBezTo>
                  <a:lnTo>
                    <a:pt x="21040" y="17061"/>
                  </a:lnTo>
                  <a:cubicBezTo>
                    <a:pt x="21040" y="7634"/>
                    <a:pt x="13407" y="0"/>
                    <a:pt x="3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2084400" y="3449550"/>
              <a:ext cx="540700" cy="540675"/>
            </a:xfrm>
            <a:custGeom>
              <a:avLst/>
              <a:gdLst/>
              <a:ahLst/>
              <a:cxnLst/>
              <a:rect l="l" t="t" r="r" b="b"/>
              <a:pathLst>
                <a:path w="21628" h="21627" extrusionOk="0">
                  <a:moveTo>
                    <a:pt x="4045" y="0"/>
                  </a:moveTo>
                  <a:cubicBezTo>
                    <a:pt x="1794" y="0"/>
                    <a:pt x="0" y="1827"/>
                    <a:pt x="0" y="4045"/>
                  </a:cubicBezTo>
                  <a:lnTo>
                    <a:pt x="0" y="10830"/>
                  </a:lnTo>
                  <a:cubicBezTo>
                    <a:pt x="0" y="16799"/>
                    <a:pt x="4861" y="21627"/>
                    <a:pt x="10830" y="21627"/>
                  </a:cubicBezTo>
                  <a:cubicBezTo>
                    <a:pt x="16800" y="21627"/>
                    <a:pt x="21627" y="16799"/>
                    <a:pt x="21627" y="10830"/>
                  </a:cubicBezTo>
                  <a:lnTo>
                    <a:pt x="21627" y="4045"/>
                  </a:lnTo>
                  <a:cubicBezTo>
                    <a:pt x="21627" y="1827"/>
                    <a:pt x="19833" y="0"/>
                    <a:pt x="17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4818750" y="3854025"/>
              <a:ext cx="853850" cy="697275"/>
            </a:xfrm>
            <a:custGeom>
              <a:avLst/>
              <a:gdLst/>
              <a:ahLst/>
              <a:cxnLst/>
              <a:rect l="l" t="t" r="r" b="b"/>
              <a:pathLst>
                <a:path w="34154" h="27891" extrusionOk="0">
                  <a:moveTo>
                    <a:pt x="17061" y="0"/>
                  </a:moveTo>
                  <a:cubicBezTo>
                    <a:pt x="7634" y="0"/>
                    <a:pt x="1" y="7634"/>
                    <a:pt x="1" y="17061"/>
                  </a:cubicBezTo>
                  <a:lnTo>
                    <a:pt x="1" y="27205"/>
                  </a:lnTo>
                  <a:cubicBezTo>
                    <a:pt x="1" y="27597"/>
                    <a:pt x="294" y="27890"/>
                    <a:pt x="686" y="27890"/>
                  </a:cubicBezTo>
                  <a:lnTo>
                    <a:pt x="33436" y="27890"/>
                  </a:lnTo>
                  <a:cubicBezTo>
                    <a:pt x="33828" y="27890"/>
                    <a:pt x="34154" y="27597"/>
                    <a:pt x="34154" y="27205"/>
                  </a:cubicBezTo>
                  <a:lnTo>
                    <a:pt x="34154" y="17061"/>
                  </a:lnTo>
                  <a:cubicBezTo>
                    <a:pt x="34154" y="7634"/>
                    <a:pt x="26521" y="0"/>
                    <a:pt x="17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145775" y="3854025"/>
              <a:ext cx="526825" cy="697275"/>
            </a:xfrm>
            <a:custGeom>
              <a:avLst/>
              <a:gdLst/>
              <a:ahLst/>
              <a:cxnLst/>
              <a:rect l="l" t="t" r="r" b="b"/>
              <a:pathLst>
                <a:path w="21073" h="27891" extrusionOk="0">
                  <a:moveTo>
                    <a:pt x="3980" y="0"/>
                  </a:moveTo>
                  <a:cubicBezTo>
                    <a:pt x="2610" y="0"/>
                    <a:pt x="1305" y="164"/>
                    <a:pt x="0" y="457"/>
                  </a:cubicBezTo>
                  <a:cubicBezTo>
                    <a:pt x="7536" y="2251"/>
                    <a:pt x="13114" y="9004"/>
                    <a:pt x="13114" y="17061"/>
                  </a:cubicBezTo>
                  <a:lnTo>
                    <a:pt x="13114" y="27890"/>
                  </a:lnTo>
                  <a:lnTo>
                    <a:pt x="20355" y="27890"/>
                  </a:lnTo>
                  <a:cubicBezTo>
                    <a:pt x="20747" y="27890"/>
                    <a:pt x="21073" y="27597"/>
                    <a:pt x="21073" y="27205"/>
                  </a:cubicBezTo>
                  <a:lnTo>
                    <a:pt x="21073" y="17061"/>
                  </a:lnTo>
                  <a:cubicBezTo>
                    <a:pt x="21073" y="7634"/>
                    <a:pt x="13440" y="0"/>
                    <a:pt x="39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4975325" y="3449550"/>
              <a:ext cx="540700" cy="540675"/>
            </a:xfrm>
            <a:custGeom>
              <a:avLst/>
              <a:gdLst/>
              <a:ahLst/>
              <a:cxnLst/>
              <a:rect l="l" t="t" r="r" b="b"/>
              <a:pathLst>
                <a:path w="21628" h="21627" extrusionOk="0">
                  <a:moveTo>
                    <a:pt x="4046" y="0"/>
                  </a:moveTo>
                  <a:cubicBezTo>
                    <a:pt x="1795" y="0"/>
                    <a:pt x="1" y="1827"/>
                    <a:pt x="1" y="4045"/>
                  </a:cubicBezTo>
                  <a:lnTo>
                    <a:pt x="1" y="10830"/>
                  </a:lnTo>
                  <a:cubicBezTo>
                    <a:pt x="1" y="16799"/>
                    <a:pt x="4829" y="21627"/>
                    <a:pt x="10798" y="21627"/>
                  </a:cubicBezTo>
                  <a:cubicBezTo>
                    <a:pt x="16767" y="21627"/>
                    <a:pt x="21628" y="16799"/>
                    <a:pt x="21628" y="10830"/>
                  </a:cubicBezTo>
                  <a:lnTo>
                    <a:pt x="21628" y="4045"/>
                  </a:lnTo>
                  <a:cubicBezTo>
                    <a:pt x="21628" y="1827"/>
                    <a:pt x="19834" y="0"/>
                    <a:pt x="17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2266250" y="2993675"/>
              <a:ext cx="3067925" cy="297675"/>
            </a:xfrm>
            <a:custGeom>
              <a:avLst/>
              <a:gdLst/>
              <a:ahLst/>
              <a:cxnLst/>
              <a:rect l="l" t="t" r="r" b="b"/>
              <a:pathLst>
                <a:path w="122717" h="11907" extrusionOk="0">
                  <a:moveTo>
                    <a:pt x="3165" y="1"/>
                  </a:moveTo>
                  <a:cubicBezTo>
                    <a:pt x="1436" y="1"/>
                    <a:pt x="1" y="1403"/>
                    <a:pt x="1" y="3165"/>
                  </a:cubicBezTo>
                  <a:lnTo>
                    <a:pt x="1" y="8775"/>
                  </a:lnTo>
                  <a:cubicBezTo>
                    <a:pt x="1" y="10504"/>
                    <a:pt x="1436" y="11907"/>
                    <a:pt x="3165" y="11907"/>
                  </a:cubicBezTo>
                  <a:cubicBezTo>
                    <a:pt x="4894" y="11907"/>
                    <a:pt x="6296" y="10504"/>
                    <a:pt x="6296" y="8775"/>
                  </a:cubicBezTo>
                  <a:lnTo>
                    <a:pt x="6296" y="6296"/>
                  </a:lnTo>
                  <a:lnTo>
                    <a:pt x="116421" y="6296"/>
                  </a:lnTo>
                  <a:lnTo>
                    <a:pt x="116421" y="8775"/>
                  </a:lnTo>
                  <a:cubicBezTo>
                    <a:pt x="116421" y="10504"/>
                    <a:pt x="117824" y="11907"/>
                    <a:pt x="119552" y="11907"/>
                  </a:cubicBezTo>
                  <a:cubicBezTo>
                    <a:pt x="121281" y="11907"/>
                    <a:pt x="122717" y="10504"/>
                    <a:pt x="122717" y="8775"/>
                  </a:cubicBezTo>
                  <a:lnTo>
                    <a:pt x="122717" y="3165"/>
                  </a:lnTo>
                  <a:cubicBezTo>
                    <a:pt x="122717" y="1403"/>
                    <a:pt x="121281" y="1"/>
                    <a:pt x="119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3721100" y="2859925"/>
              <a:ext cx="158225" cy="291175"/>
            </a:xfrm>
            <a:custGeom>
              <a:avLst/>
              <a:gdLst/>
              <a:ahLst/>
              <a:cxnLst/>
              <a:rect l="l" t="t" r="r" b="b"/>
              <a:pathLst>
                <a:path w="6329" h="11647" extrusionOk="0">
                  <a:moveTo>
                    <a:pt x="3165" y="1"/>
                  </a:moveTo>
                  <a:cubicBezTo>
                    <a:pt x="1436" y="1"/>
                    <a:pt x="0" y="1436"/>
                    <a:pt x="0" y="3165"/>
                  </a:cubicBezTo>
                  <a:lnTo>
                    <a:pt x="0" y="8515"/>
                  </a:lnTo>
                  <a:cubicBezTo>
                    <a:pt x="0" y="10244"/>
                    <a:pt x="1436" y="11646"/>
                    <a:pt x="3165" y="11646"/>
                  </a:cubicBezTo>
                  <a:cubicBezTo>
                    <a:pt x="4893" y="11646"/>
                    <a:pt x="6329" y="10244"/>
                    <a:pt x="6329" y="8515"/>
                  </a:cubicBezTo>
                  <a:lnTo>
                    <a:pt x="6329" y="3165"/>
                  </a:lnTo>
                  <a:cubicBezTo>
                    <a:pt x="6329" y="1436"/>
                    <a:pt x="4893" y="1"/>
                    <a:pt x="3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36"/>
          <p:cNvGrpSpPr/>
          <p:nvPr/>
        </p:nvGrpSpPr>
        <p:grpSpPr>
          <a:xfrm>
            <a:off x="4230925" y="2135278"/>
            <a:ext cx="682149" cy="572365"/>
            <a:chOff x="1190625" y="658100"/>
            <a:chExt cx="5219200" cy="4379225"/>
          </a:xfrm>
        </p:grpSpPr>
        <p:sp>
          <p:nvSpPr>
            <p:cNvPr id="790" name="Google Shape;790;p36"/>
            <p:cNvSpPr/>
            <p:nvPr/>
          </p:nvSpPr>
          <p:spPr>
            <a:xfrm>
              <a:off x="1302325" y="658100"/>
              <a:ext cx="4995775" cy="627950"/>
            </a:xfrm>
            <a:custGeom>
              <a:avLst/>
              <a:gdLst/>
              <a:ahLst/>
              <a:cxnLst/>
              <a:rect l="l" t="t" r="r" b="b"/>
              <a:pathLst>
                <a:path w="199831" h="25118" extrusionOk="0">
                  <a:moveTo>
                    <a:pt x="10668" y="0"/>
                  </a:moveTo>
                  <a:cubicBezTo>
                    <a:pt x="9330" y="0"/>
                    <a:pt x="8058" y="653"/>
                    <a:pt x="7308" y="1762"/>
                  </a:cubicBezTo>
                  <a:lnTo>
                    <a:pt x="1" y="12102"/>
                  </a:lnTo>
                  <a:lnTo>
                    <a:pt x="7438" y="22247"/>
                  </a:lnTo>
                  <a:lnTo>
                    <a:pt x="188054" y="25118"/>
                  </a:lnTo>
                  <a:lnTo>
                    <a:pt x="199830" y="12102"/>
                  </a:lnTo>
                  <a:lnTo>
                    <a:pt x="192523" y="1762"/>
                  </a:lnTo>
                  <a:cubicBezTo>
                    <a:pt x="191773" y="653"/>
                    <a:pt x="190501" y="0"/>
                    <a:pt x="189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788375" y="658100"/>
              <a:ext cx="509725" cy="508075"/>
            </a:xfrm>
            <a:custGeom>
              <a:avLst/>
              <a:gdLst/>
              <a:ahLst/>
              <a:cxnLst/>
              <a:rect l="l" t="t" r="r" b="b"/>
              <a:pathLst>
                <a:path w="20389" h="20323" extrusionOk="0">
                  <a:moveTo>
                    <a:pt x="1" y="0"/>
                  </a:moveTo>
                  <a:cubicBezTo>
                    <a:pt x="1338" y="0"/>
                    <a:pt x="2610" y="653"/>
                    <a:pt x="3361" y="1762"/>
                  </a:cubicBezTo>
                  <a:lnTo>
                    <a:pt x="10667" y="12102"/>
                  </a:lnTo>
                  <a:lnTo>
                    <a:pt x="14093" y="20322"/>
                  </a:lnTo>
                  <a:lnTo>
                    <a:pt x="20388" y="12102"/>
                  </a:lnTo>
                  <a:lnTo>
                    <a:pt x="13081" y="1762"/>
                  </a:lnTo>
                  <a:cubicBezTo>
                    <a:pt x="12331" y="653"/>
                    <a:pt x="11059" y="0"/>
                    <a:pt x="9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1190625" y="960650"/>
              <a:ext cx="5219200" cy="4076675"/>
            </a:xfrm>
            <a:custGeom>
              <a:avLst/>
              <a:gdLst/>
              <a:ahLst/>
              <a:cxnLst/>
              <a:rect l="l" t="t" r="r" b="b"/>
              <a:pathLst>
                <a:path w="208768" h="163067" extrusionOk="0">
                  <a:moveTo>
                    <a:pt x="1370" y="0"/>
                  </a:moveTo>
                  <a:cubicBezTo>
                    <a:pt x="620" y="0"/>
                    <a:pt x="0" y="620"/>
                    <a:pt x="0" y="1370"/>
                  </a:cubicBezTo>
                  <a:lnTo>
                    <a:pt x="0" y="161697"/>
                  </a:lnTo>
                  <a:cubicBezTo>
                    <a:pt x="0" y="162447"/>
                    <a:pt x="620" y="163067"/>
                    <a:pt x="1370" y="163067"/>
                  </a:cubicBezTo>
                  <a:lnTo>
                    <a:pt x="207397" y="163067"/>
                  </a:lnTo>
                  <a:cubicBezTo>
                    <a:pt x="208147" y="163067"/>
                    <a:pt x="208767" y="162447"/>
                    <a:pt x="208767" y="161697"/>
                  </a:cubicBezTo>
                  <a:lnTo>
                    <a:pt x="208767" y="1370"/>
                  </a:lnTo>
                  <a:cubicBezTo>
                    <a:pt x="208767" y="620"/>
                    <a:pt x="208147" y="0"/>
                    <a:pt x="207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6165950" y="960650"/>
              <a:ext cx="243875" cy="4076675"/>
            </a:xfrm>
            <a:custGeom>
              <a:avLst/>
              <a:gdLst/>
              <a:ahLst/>
              <a:cxnLst/>
              <a:rect l="l" t="t" r="r" b="b"/>
              <a:pathLst>
                <a:path w="9755" h="163067" extrusionOk="0">
                  <a:moveTo>
                    <a:pt x="1" y="0"/>
                  </a:moveTo>
                  <a:cubicBezTo>
                    <a:pt x="751" y="0"/>
                    <a:pt x="1371" y="620"/>
                    <a:pt x="1371" y="1370"/>
                  </a:cubicBezTo>
                  <a:lnTo>
                    <a:pt x="1371" y="161697"/>
                  </a:lnTo>
                  <a:cubicBezTo>
                    <a:pt x="1371" y="162447"/>
                    <a:pt x="751" y="163067"/>
                    <a:pt x="1" y="163067"/>
                  </a:cubicBezTo>
                  <a:lnTo>
                    <a:pt x="8384" y="163067"/>
                  </a:lnTo>
                  <a:cubicBezTo>
                    <a:pt x="9134" y="163067"/>
                    <a:pt x="9754" y="162447"/>
                    <a:pt x="9754" y="161697"/>
                  </a:cubicBezTo>
                  <a:lnTo>
                    <a:pt x="9754" y="1370"/>
                  </a:lnTo>
                  <a:cubicBezTo>
                    <a:pt x="9754" y="620"/>
                    <a:pt x="9134" y="0"/>
                    <a:pt x="8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1769625" y="1752500"/>
              <a:ext cx="926425" cy="1230600"/>
            </a:xfrm>
            <a:custGeom>
              <a:avLst/>
              <a:gdLst/>
              <a:ahLst/>
              <a:cxnLst/>
              <a:rect l="l" t="t" r="r" b="b"/>
              <a:pathLst>
                <a:path w="37057" h="49224" extrusionOk="0">
                  <a:moveTo>
                    <a:pt x="2381" y="0"/>
                  </a:moveTo>
                  <a:cubicBezTo>
                    <a:pt x="1077" y="0"/>
                    <a:pt x="0" y="1044"/>
                    <a:pt x="0" y="2381"/>
                  </a:cubicBezTo>
                  <a:lnTo>
                    <a:pt x="0" y="46842"/>
                  </a:lnTo>
                  <a:cubicBezTo>
                    <a:pt x="0" y="48147"/>
                    <a:pt x="1077" y="49223"/>
                    <a:pt x="2381" y="49223"/>
                  </a:cubicBezTo>
                  <a:lnTo>
                    <a:pt x="34675" y="49223"/>
                  </a:lnTo>
                  <a:cubicBezTo>
                    <a:pt x="36012" y="49223"/>
                    <a:pt x="37056" y="48147"/>
                    <a:pt x="37056" y="46842"/>
                  </a:cubicBezTo>
                  <a:lnTo>
                    <a:pt x="37056" y="2381"/>
                  </a:lnTo>
                  <a:cubicBezTo>
                    <a:pt x="37056" y="1044"/>
                    <a:pt x="36012" y="0"/>
                    <a:pt x="346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2427725" y="1752500"/>
              <a:ext cx="268325" cy="1230600"/>
            </a:xfrm>
            <a:custGeom>
              <a:avLst/>
              <a:gdLst/>
              <a:ahLst/>
              <a:cxnLst/>
              <a:rect l="l" t="t" r="r" b="b"/>
              <a:pathLst>
                <a:path w="10733" h="49224" extrusionOk="0">
                  <a:moveTo>
                    <a:pt x="0" y="0"/>
                  </a:moveTo>
                  <a:cubicBezTo>
                    <a:pt x="1305" y="0"/>
                    <a:pt x="2382" y="1044"/>
                    <a:pt x="2382" y="2381"/>
                  </a:cubicBezTo>
                  <a:lnTo>
                    <a:pt x="2382" y="46842"/>
                  </a:lnTo>
                  <a:cubicBezTo>
                    <a:pt x="2382" y="48147"/>
                    <a:pt x="1305" y="49223"/>
                    <a:pt x="0" y="49223"/>
                  </a:cubicBezTo>
                  <a:lnTo>
                    <a:pt x="8351" y="49223"/>
                  </a:lnTo>
                  <a:cubicBezTo>
                    <a:pt x="9688" y="49223"/>
                    <a:pt x="10732" y="48147"/>
                    <a:pt x="10732" y="46842"/>
                  </a:cubicBezTo>
                  <a:lnTo>
                    <a:pt x="10732" y="2381"/>
                  </a:lnTo>
                  <a:cubicBezTo>
                    <a:pt x="10732" y="1044"/>
                    <a:pt x="9688" y="0"/>
                    <a:pt x="8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2021600" y="1999575"/>
              <a:ext cx="423275" cy="157425"/>
            </a:xfrm>
            <a:custGeom>
              <a:avLst/>
              <a:gdLst/>
              <a:ahLst/>
              <a:cxnLst/>
              <a:rect l="l" t="t" r="r" b="b"/>
              <a:pathLst>
                <a:path w="16931" h="6297" extrusionOk="0">
                  <a:moveTo>
                    <a:pt x="3132" y="1"/>
                  </a:moveTo>
                  <a:cubicBezTo>
                    <a:pt x="1403" y="1"/>
                    <a:pt x="1" y="1404"/>
                    <a:pt x="1" y="3165"/>
                  </a:cubicBezTo>
                  <a:cubicBezTo>
                    <a:pt x="1" y="4894"/>
                    <a:pt x="1403" y="6297"/>
                    <a:pt x="3132" y="6297"/>
                  </a:cubicBezTo>
                  <a:lnTo>
                    <a:pt x="13766" y="6297"/>
                  </a:lnTo>
                  <a:cubicBezTo>
                    <a:pt x="15528" y="6297"/>
                    <a:pt x="16930" y="4894"/>
                    <a:pt x="16930" y="3165"/>
                  </a:cubicBezTo>
                  <a:cubicBezTo>
                    <a:pt x="16930" y="1404"/>
                    <a:pt x="15528" y="1"/>
                    <a:pt x="13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2021600" y="2289075"/>
              <a:ext cx="423275" cy="157425"/>
            </a:xfrm>
            <a:custGeom>
              <a:avLst/>
              <a:gdLst/>
              <a:ahLst/>
              <a:cxnLst/>
              <a:rect l="l" t="t" r="r" b="b"/>
              <a:pathLst>
                <a:path w="16931" h="6297" extrusionOk="0">
                  <a:moveTo>
                    <a:pt x="3132" y="1"/>
                  </a:moveTo>
                  <a:cubicBezTo>
                    <a:pt x="1403" y="1"/>
                    <a:pt x="1" y="1404"/>
                    <a:pt x="1" y="3132"/>
                  </a:cubicBezTo>
                  <a:cubicBezTo>
                    <a:pt x="1" y="4894"/>
                    <a:pt x="1403" y="6297"/>
                    <a:pt x="3132" y="6297"/>
                  </a:cubicBezTo>
                  <a:lnTo>
                    <a:pt x="13766" y="6297"/>
                  </a:lnTo>
                  <a:cubicBezTo>
                    <a:pt x="15528" y="6297"/>
                    <a:pt x="16930" y="4894"/>
                    <a:pt x="16930" y="3132"/>
                  </a:cubicBezTo>
                  <a:cubicBezTo>
                    <a:pt x="16930" y="1404"/>
                    <a:pt x="15528" y="1"/>
                    <a:pt x="13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2021600" y="2577775"/>
              <a:ext cx="423275" cy="158225"/>
            </a:xfrm>
            <a:custGeom>
              <a:avLst/>
              <a:gdLst/>
              <a:ahLst/>
              <a:cxnLst/>
              <a:rect l="l" t="t" r="r" b="b"/>
              <a:pathLst>
                <a:path w="16931" h="6329" extrusionOk="0">
                  <a:moveTo>
                    <a:pt x="3132" y="0"/>
                  </a:moveTo>
                  <a:cubicBezTo>
                    <a:pt x="1403" y="0"/>
                    <a:pt x="1" y="1436"/>
                    <a:pt x="1" y="3165"/>
                  </a:cubicBezTo>
                  <a:cubicBezTo>
                    <a:pt x="1" y="4893"/>
                    <a:pt x="1403" y="6329"/>
                    <a:pt x="3132" y="6329"/>
                  </a:cubicBezTo>
                  <a:lnTo>
                    <a:pt x="13766" y="6329"/>
                  </a:lnTo>
                  <a:cubicBezTo>
                    <a:pt x="15528" y="6329"/>
                    <a:pt x="16930" y="4893"/>
                    <a:pt x="16930" y="3165"/>
                  </a:cubicBezTo>
                  <a:cubicBezTo>
                    <a:pt x="16930" y="1436"/>
                    <a:pt x="15528" y="0"/>
                    <a:pt x="13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3337000" y="1752500"/>
              <a:ext cx="926425" cy="1230600"/>
            </a:xfrm>
            <a:custGeom>
              <a:avLst/>
              <a:gdLst/>
              <a:ahLst/>
              <a:cxnLst/>
              <a:rect l="l" t="t" r="r" b="b"/>
              <a:pathLst>
                <a:path w="37057" h="49224" extrusionOk="0">
                  <a:moveTo>
                    <a:pt x="2382" y="0"/>
                  </a:moveTo>
                  <a:cubicBezTo>
                    <a:pt x="1077" y="0"/>
                    <a:pt x="0" y="1044"/>
                    <a:pt x="0" y="2381"/>
                  </a:cubicBezTo>
                  <a:lnTo>
                    <a:pt x="0" y="46842"/>
                  </a:lnTo>
                  <a:cubicBezTo>
                    <a:pt x="0" y="48147"/>
                    <a:pt x="1077" y="49223"/>
                    <a:pt x="2382" y="49223"/>
                  </a:cubicBezTo>
                  <a:lnTo>
                    <a:pt x="34675" y="49223"/>
                  </a:lnTo>
                  <a:cubicBezTo>
                    <a:pt x="35980" y="49223"/>
                    <a:pt x="37057" y="48147"/>
                    <a:pt x="37057" y="46842"/>
                  </a:cubicBezTo>
                  <a:lnTo>
                    <a:pt x="37057" y="2381"/>
                  </a:lnTo>
                  <a:cubicBezTo>
                    <a:pt x="37057" y="1044"/>
                    <a:pt x="35980" y="0"/>
                    <a:pt x="34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3995100" y="1752500"/>
              <a:ext cx="268325" cy="1230600"/>
            </a:xfrm>
            <a:custGeom>
              <a:avLst/>
              <a:gdLst/>
              <a:ahLst/>
              <a:cxnLst/>
              <a:rect l="l" t="t" r="r" b="b"/>
              <a:pathLst>
                <a:path w="10733" h="49224" extrusionOk="0">
                  <a:moveTo>
                    <a:pt x="1" y="0"/>
                  </a:moveTo>
                  <a:cubicBezTo>
                    <a:pt x="1306" y="0"/>
                    <a:pt x="2382" y="1044"/>
                    <a:pt x="2382" y="2381"/>
                  </a:cubicBezTo>
                  <a:lnTo>
                    <a:pt x="2382" y="46842"/>
                  </a:lnTo>
                  <a:cubicBezTo>
                    <a:pt x="2382" y="48147"/>
                    <a:pt x="1306" y="49223"/>
                    <a:pt x="1" y="49223"/>
                  </a:cubicBezTo>
                  <a:lnTo>
                    <a:pt x="8351" y="49223"/>
                  </a:lnTo>
                  <a:cubicBezTo>
                    <a:pt x="9656" y="49223"/>
                    <a:pt x="10733" y="48147"/>
                    <a:pt x="10733" y="46842"/>
                  </a:cubicBezTo>
                  <a:lnTo>
                    <a:pt x="10733" y="2381"/>
                  </a:lnTo>
                  <a:cubicBezTo>
                    <a:pt x="10733" y="1044"/>
                    <a:pt x="9656" y="0"/>
                    <a:pt x="8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3589000" y="1999575"/>
              <a:ext cx="422450" cy="157425"/>
            </a:xfrm>
            <a:custGeom>
              <a:avLst/>
              <a:gdLst/>
              <a:ahLst/>
              <a:cxnLst/>
              <a:rect l="l" t="t" r="r" b="b"/>
              <a:pathLst>
                <a:path w="16898" h="6297" extrusionOk="0">
                  <a:moveTo>
                    <a:pt x="3132" y="1"/>
                  </a:moveTo>
                  <a:cubicBezTo>
                    <a:pt x="1403" y="1"/>
                    <a:pt x="0" y="1404"/>
                    <a:pt x="0" y="3165"/>
                  </a:cubicBezTo>
                  <a:cubicBezTo>
                    <a:pt x="0" y="4894"/>
                    <a:pt x="1403" y="6297"/>
                    <a:pt x="3132" y="6297"/>
                  </a:cubicBezTo>
                  <a:lnTo>
                    <a:pt x="13766" y="6297"/>
                  </a:lnTo>
                  <a:cubicBezTo>
                    <a:pt x="15494" y="6297"/>
                    <a:pt x="16897" y="4894"/>
                    <a:pt x="16897" y="3165"/>
                  </a:cubicBezTo>
                  <a:cubicBezTo>
                    <a:pt x="16897" y="1404"/>
                    <a:pt x="15494" y="1"/>
                    <a:pt x="13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3589000" y="2289075"/>
              <a:ext cx="422450" cy="157425"/>
            </a:xfrm>
            <a:custGeom>
              <a:avLst/>
              <a:gdLst/>
              <a:ahLst/>
              <a:cxnLst/>
              <a:rect l="l" t="t" r="r" b="b"/>
              <a:pathLst>
                <a:path w="16898" h="6297" extrusionOk="0">
                  <a:moveTo>
                    <a:pt x="3132" y="1"/>
                  </a:moveTo>
                  <a:cubicBezTo>
                    <a:pt x="1403" y="1"/>
                    <a:pt x="0" y="1404"/>
                    <a:pt x="0" y="3132"/>
                  </a:cubicBezTo>
                  <a:cubicBezTo>
                    <a:pt x="0" y="4894"/>
                    <a:pt x="1403" y="6297"/>
                    <a:pt x="3132" y="6297"/>
                  </a:cubicBezTo>
                  <a:lnTo>
                    <a:pt x="13766" y="6297"/>
                  </a:lnTo>
                  <a:cubicBezTo>
                    <a:pt x="15494" y="6297"/>
                    <a:pt x="16897" y="4894"/>
                    <a:pt x="16897" y="3132"/>
                  </a:cubicBezTo>
                  <a:cubicBezTo>
                    <a:pt x="16897" y="1404"/>
                    <a:pt x="15494" y="1"/>
                    <a:pt x="13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3589000" y="2577775"/>
              <a:ext cx="422450" cy="158225"/>
            </a:xfrm>
            <a:custGeom>
              <a:avLst/>
              <a:gdLst/>
              <a:ahLst/>
              <a:cxnLst/>
              <a:rect l="l" t="t" r="r" b="b"/>
              <a:pathLst>
                <a:path w="16898" h="6329" extrusionOk="0">
                  <a:moveTo>
                    <a:pt x="3132" y="0"/>
                  </a:moveTo>
                  <a:cubicBezTo>
                    <a:pt x="1403" y="0"/>
                    <a:pt x="0" y="1436"/>
                    <a:pt x="0" y="3165"/>
                  </a:cubicBezTo>
                  <a:cubicBezTo>
                    <a:pt x="0" y="4893"/>
                    <a:pt x="1403" y="6329"/>
                    <a:pt x="3132" y="6329"/>
                  </a:cubicBezTo>
                  <a:lnTo>
                    <a:pt x="13766" y="6329"/>
                  </a:lnTo>
                  <a:cubicBezTo>
                    <a:pt x="15494" y="6329"/>
                    <a:pt x="16897" y="4893"/>
                    <a:pt x="16897" y="3165"/>
                  </a:cubicBezTo>
                  <a:cubicBezTo>
                    <a:pt x="16897" y="1436"/>
                    <a:pt x="15494" y="0"/>
                    <a:pt x="13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4904375" y="1752500"/>
              <a:ext cx="926450" cy="1230600"/>
            </a:xfrm>
            <a:custGeom>
              <a:avLst/>
              <a:gdLst/>
              <a:ahLst/>
              <a:cxnLst/>
              <a:rect l="l" t="t" r="r" b="b"/>
              <a:pathLst>
                <a:path w="37058" h="49224" extrusionOk="0">
                  <a:moveTo>
                    <a:pt x="2382" y="0"/>
                  </a:moveTo>
                  <a:cubicBezTo>
                    <a:pt x="1045" y="0"/>
                    <a:pt x="1" y="1044"/>
                    <a:pt x="1" y="2381"/>
                  </a:cubicBezTo>
                  <a:lnTo>
                    <a:pt x="1" y="46842"/>
                  </a:lnTo>
                  <a:cubicBezTo>
                    <a:pt x="1" y="48147"/>
                    <a:pt x="1045" y="49223"/>
                    <a:pt x="2382" y="49223"/>
                  </a:cubicBezTo>
                  <a:lnTo>
                    <a:pt x="34676" y="49223"/>
                  </a:lnTo>
                  <a:cubicBezTo>
                    <a:pt x="35981" y="49223"/>
                    <a:pt x="37057" y="48147"/>
                    <a:pt x="37057" y="46842"/>
                  </a:cubicBezTo>
                  <a:lnTo>
                    <a:pt x="37057" y="2381"/>
                  </a:lnTo>
                  <a:cubicBezTo>
                    <a:pt x="37057" y="1044"/>
                    <a:pt x="35981" y="0"/>
                    <a:pt x="34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561675" y="1752500"/>
              <a:ext cx="269150" cy="1230600"/>
            </a:xfrm>
            <a:custGeom>
              <a:avLst/>
              <a:gdLst/>
              <a:ahLst/>
              <a:cxnLst/>
              <a:rect l="l" t="t" r="r" b="b"/>
              <a:pathLst>
                <a:path w="10766" h="49224" extrusionOk="0">
                  <a:moveTo>
                    <a:pt x="0" y="0"/>
                  </a:moveTo>
                  <a:cubicBezTo>
                    <a:pt x="1338" y="0"/>
                    <a:pt x="2382" y="1044"/>
                    <a:pt x="2382" y="2381"/>
                  </a:cubicBezTo>
                  <a:lnTo>
                    <a:pt x="2382" y="46842"/>
                  </a:lnTo>
                  <a:cubicBezTo>
                    <a:pt x="2382" y="48147"/>
                    <a:pt x="1338" y="49223"/>
                    <a:pt x="0" y="49223"/>
                  </a:cubicBezTo>
                  <a:lnTo>
                    <a:pt x="8384" y="49223"/>
                  </a:lnTo>
                  <a:cubicBezTo>
                    <a:pt x="9689" y="49223"/>
                    <a:pt x="10765" y="48147"/>
                    <a:pt x="10765" y="46842"/>
                  </a:cubicBezTo>
                  <a:lnTo>
                    <a:pt x="10765" y="2381"/>
                  </a:lnTo>
                  <a:cubicBezTo>
                    <a:pt x="10765" y="1044"/>
                    <a:pt x="9689" y="0"/>
                    <a:pt x="8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155550" y="1999575"/>
              <a:ext cx="423275" cy="157425"/>
            </a:xfrm>
            <a:custGeom>
              <a:avLst/>
              <a:gdLst/>
              <a:ahLst/>
              <a:cxnLst/>
              <a:rect l="l" t="t" r="r" b="b"/>
              <a:pathLst>
                <a:path w="16931" h="6297" extrusionOk="0">
                  <a:moveTo>
                    <a:pt x="3165" y="1"/>
                  </a:moveTo>
                  <a:cubicBezTo>
                    <a:pt x="1403" y="1"/>
                    <a:pt x="1" y="1404"/>
                    <a:pt x="1" y="3165"/>
                  </a:cubicBezTo>
                  <a:cubicBezTo>
                    <a:pt x="1" y="4894"/>
                    <a:pt x="1403" y="6297"/>
                    <a:pt x="3165" y="6297"/>
                  </a:cubicBezTo>
                  <a:lnTo>
                    <a:pt x="13799" y="6297"/>
                  </a:lnTo>
                  <a:cubicBezTo>
                    <a:pt x="15528" y="6297"/>
                    <a:pt x="16930" y="4894"/>
                    <a:pt x="16930" y="3165"/>
                  </a:cubicBezTo>
                  <a:cubicBezTo>
                    <a:pt x="16930" y="1404"/>
                    <a:pt x="15528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155550" y="2289075"/>
              <a:ext cx="423275" cy="157425"/>
            </a:xfrm>
            <a:custGeom>
              <a:avLst/>
              <a:gdLst/>
              <a:ahLst/>
              <a:cxnLst/>
              <a:rect l="l" t="t" r="r" b="b"/>
              <a:pathLst>
                <a:path w="16931" h="6297" extrusionOk="0">
                  <a:moveTo>
                    <a:pt x="3165" y="1"/>
                  </a:moveTo>
                  <a:cubicBezTo>
                    <a:pt x="1403" y="1"/>
                    <a:pt x="1" y="1404"/>
                    <a:pt x="1" y="3132"/>
                  </a:cubicBezTo>
                  <a:cubicBezTo>
                    <a:pt x="1" y="4894"/>
                    <a:pt x="1403" y="6297"/>
                    <a:pt x="3165" y="6297"/>
                  </a:cubicBezTo>
                  <a:lnTo>
                    <a:pt x="13799" y="6297"/>
                  </a:lnTo>
                  <a:cubicBezTo>
                    <a:pt x="15528" y="6297"/>
                    <a:pt x="16930" y="4894"/>
                    <a:pt x="16930" y="3132"/>
                  </a:cubicBezTo>
                  <a:cubicBezTo>
                    <a:pt x="16930" y="1404"/>
                    <a:pt x="15528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155550" y="2577775"/>
              <a:ext cx="423275" cy="158225"/>
            </a:xfrm>
            <a:custGeom>
              <a:avLst/>
              <a:gdLst/>
              <a:ahLst/>
              <a:cxnLst/>
              <a:rect l="l" t="t" r="r" b="b"/>
              <a:pathLst>
                <a:path w="16931" h="6329" extrusionOk="0">
                  <a:moveTo>
                    <a:pt x="3165" y="0"/>
                  </a:moveTo>
                  <a:cubicBezTo>
                    <a:pt x="1403" y="0"/>
                    <a:pt x="1" y="1436"/>
                    <a:pt x="1" y="3165"/>
                  </a:cubicBezTo>
                  <a:cubicBezTo>
                    <a:pt x="1" y="4893"/>
                    <a:pt x="1403" y="6329"/>
                    <a:pt x="3165" y="6329"/>
                  </a:cubicBezTo>
                  <a:lnTo>
                    <a:pt x="13799" y="6329"/>
                  </a:lnTo>
                  <a:cubicBezTo>
                    <a:pt x="15528" y="6329"/>
                    <a:pt x="16930" y="4893"/>
                    <a:pt x="16930" y="3165"/>
                  </a:cubicBezTo>
                  <a:cubicBezTo>
                    <a:pt x="16930" y="1436"/>
                    <a:pt x="15528" y="0"/>
                    <a:pt x="13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1769625" y="3329650"/>
              <a:ext cx="926425" cy="1230625"/>
            </a:xfrm>
            <a:custGeom>
              <a:avLst/>
              <a:gdLst/>
              <a:ahLst/>
              <a:cxnLst/>
              <a:rect l="l" t="t" r="r" b="b"/>
              <a:pathLst>
                <a:path w="37057" h="49225" extrusionOk="0">
                  <a:moveTo>
                    <a:pt x="2381" y="1"/>
                  </a:moveTo>
                  <a:cubicBezTo>
                    <a:pt x="1077" y="1"/>
                    <a:pt x="0" y="1077"/>
                    <a:pt x="0" y="2382"/>
                  </a:cubicBezTo>
                  <a:lnTo>
                    <a:pt x="0" y="46843"/>
                  </a:lnTo>
                  <a:cubicBezTo>
                    <a:pt x="0" y="48148"/>
                    <a:pt x="1077" y="49224"/>
                    <a:pt x="2381" y="49224"/>
                  </a:cubicBezTo>
                  <a:lnTo>
                    <a:pt x="34675" y="49224"/>
                  </a:lnTo>
                  <a:cubicBezTo>
                    <a:pt x="36012" y="49224"/>
                    <a:pt x="37056" y="48148"/>
                    <a:pt x="37056" y="46843"/>
                  </a:cubicBezTo>
                  <a:lnTo>
                    <a:pt x="37056" y="2382"/>
                  </a:lnTo>
                  <a:cubicBezTo>
                    <a:pt x="37056" y="1077"/>
                    <a:pt x="36012" y="1"/>
                    <a:pt x="3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2427725" y="3329650"/>
              <a:ext cx="268325" cy="1230625"/>
            </a:xfrm>
            <a:custGeom>
              <a:avLst/>
              <a:gdLst/>
              <a:ahLst/>
              <a:cxnLst/>
              <a:rect l="l" t="t" r="r" b="b"/>
              <a:pathLst>
                <a:path w="10733" h="49225" extrusionOk="0">
                  <a:moveTo>
                    <a:pt x="0" y="1"/>
                  </a:moveTo>
                  <a:cubicBezTo>
                    <a:pt x="1305" y="1"/>
                    <a:pt x="2382" y="1077"/>
                    <a:pt x="2382" y="2382"/>
                  </a:cubicBezTo>
                  <a:lnTo>
                    <a:pt x="2382" y="46843"/>
                  </a:lnTo>
                  <a:cubicBezTo>
                    <a:pt x="2382" y="48148"/>
                    <a:pt x="1305" y="49224"/>
                    <a:pt x="0" y="49224"/>
                  </a:cubicBezTo>
                  <a:lnTo>
                    <a:pt x="8351" y="49224"/>
                  </a:lnTo>
                  <a:cubicBezTo>
                    <a:pt x="9688" y="49224"/>
                    <a:pt x="10732" y="48148"/>
                    <a:pt x="10732" y="46843"/>
                  </a:cubicBezTo>
                  <a:lnTo>
                    <a:pt x="10732" y="2382"/>
                  </a:lnTo>
                  <a:cubicBezTo>
                    <a:pt x="10732" y="1077"/>
                    <a:pt x="9688" y="1"/>
                    <a:pt x="8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2021600" y="3576750"/>
              <a:ext cx="423275" cy="157425"/>
            </a:xfrm>
            <a:custGeom>
              <a:avLst/>
              <a:gdLst/>
              <a:ahLst/>
              <a:cxnLst/>
              <a:rect l="l" t="t" r="r" b="b"/>
              <a:pathLst>
                <a:path w="16931" h="6297" extrusionOk="0">
                  <a:moveTo>
                    <a:pt x="3132" y="1"/>
                  </a:moveTo>
                  <a:cubicBezTo>
                    <a:pt x="1403" y="1"/>
                    <a:pt x="1" y="1436"/>
                    <a:pt x="1" y="3165"/>
                  </a:cubicBezTo>
                  <a:cubicBezTo>
                    <a:pt x="1" y="4894"/>
                    <a:pt x="1403" y="6296"/>
                    <a:pt x="3132" y="6296"/>
                  </a:cubicBezTo>
                  <a:lnTo>
                    <a:pt x="13766" y="6296"/>
                  </a:lnTo>
                  <a:cubicBezTo>
                    <a:pt x="15528" y="6296"/>
                    <a:pt x="16930" y="4894"/>
                    <a:pt x="16930" y="3165"/>
                  </a:cubicBezTo>
                  <a:cubicBezTo>
                    <a:pt x="16930" y="1436"/>
                    <a:pt x="15528" y="1"/>
                    <a:pt x="13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2021600" y="3866250"/>
              <a:ext cx="423275" cy="157425"/>
            </a:xfrm>
            <a:custGeom>
              <a:avLst/>
              <a:gdLst/>
              <a:ahLst/>
              <a:cxnLst/>
              <a:rect l="l" t="t" r="r" b="b"/>
              <a:pathLst>
                <a:path w="16931" h="6297" extrusionOk="0">
                  <a:moveTo>
                    <a:pt x="3132" y="1"/>
                  </a:moveTo>
                  <a:cubicBezTo>
                    <a:pt x="1403" y="1"/>
                    <a:pt x="1" y="1403"/>
                    <a:pt x="1" y="3165"/>
                  </a:cubicBezTo>
                  <a:cubicBezTo>
                    <a:pt x="1" y="4894"/>
                    <a:pt x="1403" y="6296"/>
                    <a:pt x="3132" y="6296"/>
                  </a:cubicBezTo>
                  <a:lnTo>
                    <a:pt x="13766" y="6296"/>
                  </a:lnTo>
                  <a:cubicBezTo>
                    <a:pt x="15528" y="6296"/>
                    <a:pt x="16930" y="4894"/>
                    <a:pt x="16930" y="3165"/>
                  </a:cubicBezTo>
                  <a:cubicBezTo>
                    <a:pt x="16930" y="1403"/>
                    <a:pt x="15528" y="1"/>
                    <a:pt x="13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2021600" y="4155750"/>
              <a:ext cx="423275" cy="157425"/>
            </a:xfrm>
            <a:custGeom>
              <a:avLst/>
              <a:gdLst/>
              <a:ahLst/>
              <a:cxnLst/>
              <a:rect l="l" t="t" r="r" b="b"/>
              <a:pathLst>
                <a:path w="16931" h="6297" extrusionOk="0">
                  <a:moveTo>
                    <a:pt x="3132" y="1"/>
                  </a:moveTo>
                  <a:cubicBezTo>
                    <a:pt x="1403" y="1"/>
                    <a:pt x="1" y="1403"/>
                    <a:pt x="1" y="3132"/>
                  </a:cubicBezTo>
                  <a:cubicBezTo>
                    <a:pt x="1" y="4894"/>
                    <a:pt x="1403" y="6296"/>
                    <a:pt x="3132" y="6296"/>
                  </a:cubicBezTo>
                  <a:lnTo>
                    <a:pt x="13766" y="6296"/>
                  </a:lnTo>
                  <a:cubicBezTo>
                    <a:pt x="15528" y="6296"/>
                    <a:pt x="16930" y="4894"/>
                    <a:pt x="16930" y="3132"/>
                  </a:cubicBezTo>
                  <a:cubicBezTo>
                    <a:pt x="16930" y="1403"/>
                    <a:pt x="15528" y="1"/>
                    <a:pt x="13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3337000" y="3329650"/>
              <a:ext cx="926425" cy="1230625"/>
            </a:xfrm>
            <a:custGeom>
              <a:avLst/>
              <a:gdLst/>
              <a:ahLst/>
              <a:cxnLst/>
              <a:rect l="l" t="t" r="r" b="b"/>
              <a:pathLst>
                <a:path w="37057" h="49225" extrusionOk="0">
                  <a:moveTo>
                    <a:pt x="2382" y="1"/>
                  </a:moveTo>
                  <a:cubicBezTo>
                    <a:pt x="1077" y="1"/>
                    <a:pt x="0" y="1077"/>
                    <a:pt x="0" y="2382"/>
                  </a:cubicBezTo>
                  <a:lnTo>
                    <a:pt x="0" y="46843"/>
                  </a:lnTo>
                  <a:cubicBezTo>
                    <a:pt x="0" y="48148"/>
                    <a:pt x="1077" y="49224"/>
                    <a:pt x="2382" y="49224"/>
                  </a:cubicBezTo>
                  <a:lnTo>
                    <a:pt x="34675" y="49224"/>
                  </a:lnTo>
                  <a:cubicBezTo>
                    <a:pt x="35980" y="49224"/>
                    <a:pt x="37057" y="48148"/>
                    <a:pt x="37057" y="46843"/>
                  </a:cubicBezTo>
                  <a:lnTo>
                    <a:pt x="37057" y="2382"/>
                  </a:lnTo>
                  <a:cubicBezTo>
                    <a:pt x="37057" y="1077"/>
                    <a:pt x="35980" y="1"/>
                    <a:pt x="34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3995100" y="3329650"/>
              <a:ext cx="268325" cy="1230625"/>
            </a:xfrm>
            <a:custGeom>
              <a:avLst/>
              <a:gdLst/>
              <a:ahLst/>
              <a:cxnLst/>
              <a:rect l="l" t="t" r="r" b="b"/>
              <a:pathLst>
                <a:path w="10733" h="49225" extrusionOk="0">
                  <a:moveTo>
                    <a:pt x="1" y="1"/>
                  </a:moveTo>
                  <a:cubicBezTo>
                    <a:pt x="1306" y="1"/>
                    <a:pt x="2382" y="1077"/>
                    <a:pt x="2382" y="2382"/>
                  </a:cubicBezTo>
                  <a:lnTo>
                    <a:pt x="2382" y="46843"/>
                  </a:lnTo>
                  <a:cubicBezTo>
                    <a:pt x="2382" y="48148"/>
                    <a:pt x="1306" y="49224"/>
                    <a:pt x="1" y="49224"/>
                  </a:cubicBezTo>
                  <a:lnTo>
                    <a:pt x="8351" y="49224"/>
                  </a:lnTo>
                  <a:cubicBezTo>
                    <a:pt x="9656" y="49224"/>
                    <a:pt x="10733" y="48148"/>
                    <a:pt x="10733" y="46843"/>
                  </a:cubicBezTo>
                  <a:lnTo>
                    <a:pt x="10733" y="2382"/>
                  </a:lnTo>
                  <a:cubicBezTo>
                    <a:pt x="10733" y="1077"/>
                    <a:pt x="9656" y="1"/>
                    <a:pt x="8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3589000" y="3576750"/>
              <a:ext cx="422450" cy="157425"/>
            </a:xfrm>
            <a:custGeom>
              <a:avLst/>
              <a:gdLst/>
              <a:ahLst/>
              <a:cxnLst/>
              <a:rect l="l" t="t" r="r" b="b"/>
              <a:pathLst>
                <a:path w="16898" h="6297" extrusionOk="0">
                  <a:moveTo>
                    <a:pt x="3132" y="1"/>
                  </a:moveTo>
                  <a:cubicBezTo>
                    <a:pt x="1403" y="1"/>
                    <a:pt x="0" y="1436"/>
                    <a:pt x="0" y="3165"/>
                  </a:cubicBezTo>
                  <a:cubicBezTo>
                    <a:pt x="0" y="4894"/>
                    <a:pt x="1403" y="6296"/>
                    <a:pt x="3132" y="6296"/>
                  </a:cubicBezTo>
                  <a:lnTo>
                    <a:pt x="13766" y="6296"/>
                  </a:lnTo>
                  <a:cubicBezTo>
                    <a:pt x="15494" y="6296"/>
                    <a:pt x="16897" y="4894"/>
                    <a:pt x="16897" y="3165"/>
                  </a:cubicBezTo>
                  <a:cubicBezTo>
                    <a:pt x="16897" y="1436"/>
                    <a:pt x="15494" y="1"/>
                    <a:pt x="13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3589000" y="3866250"/>
              <a:ext cx="422450" cy="157425"/>
            </a:xfrm>
            <a:custGeom>
              <a:avLst/>
              <a:gdLst/>
              <a:ahLst/>
              <a:cxnLst/>
              <a:rect l="l" t="t" r="r" b="b"/>
              <a:pathLst>
                <a:path w="16898" h="6297" extrusionOk="0">
                  <a:moveTo>
                    <a:pt x="3132" y="1"/>
                  </a:moveTo>
                  <a:cubicBezTo>
                    <a:pt x="1403" y="1"/>
                    <a:pt x="0" y="1403"/>
                    <a:pt x="0" y="3165"/>
                  </a:cubicBezTo>
                  <a:cubicBezTo>
                    <a:pt x="0" y="4894"/>
                    <a:pt x="1403" y="6296"/>
                    <a:pt x="3132" y="6296"/>
                  </a:cubicBezTo>
                  <a:lnTo>
                    <a:pt x="13766" y="6296"/>
                  </a:lnTo>
                  <a:cubicBezTo>
                    <a:pt x="15494" y="6296"/>
                    <a:pt x="16897" y="4894"/>
                    <a:pt x="16897" y="3165"/>
                  </a:cubicBezTo>
                  <a:cubicBezTo>
                    <a:pt x="16897" y="1403"/>
                    <a:pt x="15494" y="1"/>
                    <a:pt x="13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3589000" y="4155750"/>
              <a:ext cx="422450" cy="157425"/>
            </a:xfrm>
            <a:custGeom>
              <a:avLst/>
              <a:gdLst/>
              <a:ahLst/>
              <a:cxnLst/>
              <a:rect l="l" t="t" r="r" b="b"/>
              <a:pathLst>
                <a:path w="16898" h="6297" extrusionOk="0">
                  <a:moveTo>
                    <a:pt x="3132" y="1"/>
                  </a:moveTo>
                  <a:cubicBezTo>
                    <a:pt x="1403" y="1"/>
                    <a:pt x="0" y="1403"/>
                    <a:pt x="0" y="3132"/>
                  </a:cubicBezTo>
                  <a:cubicBezTo>
                    <a:pt x="0" y="4894"/>
                    <a:pt x="1403" y="6296"/>
                    <a:pt x="3132" y="6296"/>
                  </a:cubicBezTo>
                  <a:lnTo>
                    <a:pt x="13766" y="6296"/>
                  </a:lnTo>
                  <a:cubicBezTo>
                    <a:pt x="15494" y="6296"/>
                    <a:pt x="16897" y="4894"/>
                    <a:pt x="16897" y="3132"/>
                  </a:cubicBezTo>
                  <a:cubicBezTo>
                    <a:pt x="16897" y="1403"/>
                    <a:pt x="15494" y="1"/>
                    <a:pt x="13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904375" y="3329650"/>
              <a:ext cx="926450" cy="1230625"/>
            </a:xfrm>
            <a:custGeom>
              <a:avLst/>
              <a:gdLst/>
              <a:ahLst/>
              <a:cxnLst/>
              <a:rect l="l" t="t" r="r" b="b"/>
              <a:pathLst>
                <a:path w="37058" h="49225" extrusionOk="0">
                  <a:moveTo>
                    <a:pt x="2382" y="1"/>
                  </a:moveTo>
                  <a:cubicBezTo>
                    <a:pt x="1045" y="1"/>
                    <a:pt x="1" y="1077"/>
                    <a:pt x="1" y="2382"/>
                  </a:cubicBezTo>
                  <a:lnTo>
                    <a:pt x="1" y="46843"/>
                  </a:lnTo>
                  <a:cubicBezTo>
                    <a:pt x="1" y="48148"/>
                    <a:pt x="1045" y="49224"/>
                    <a:pt x="2382" y="49224"/>
                  </a:cubicBezTo>
                  <a:lnTo>
                    <a:pt x="34676" y="49224"/>
                  </a:lnTo>
                  <a:cubicBezTo>
                    <a:pt x="35981" y="49224"/>
                    <a:pt x="37057" y="48148"/>
                    <a:pt x="37057" y="46843"/>
                  </a:cubicBezTo>
                  <a:lnTo>
                    <a:pt x="37057" y="2382"/>
                  </a:lnTo>
                  <a:cubicBezTo>
                    <a:pt x="37057" y="1077"/>
                    <a:pt x="35981" y="1"/>
                    <a:pt x="34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5561675" y="3329650"/>
              <a:ext cx="269150" cy="1230625"/>
            </a:xfrm>
            <a:custGeom>
              <a:avLst/>
              <a:gdLst/>
              <a:ahLst/>
              <a:cxnLst/>
              <a:rect l="l" t="t" r="r" b="b"/>
              <a:pathLst>
                <a:path w="10766" h="49225" extrusionOk="0">
                  <a:moveTo>
                    <a:pt x="0" y="1"/>
                  </a:moveTo>
                  <a:cubicBezTo>
                    <a:pt x="1338" y="1"/>
                    <a:pt x="2382" y="1077"/>
                    <a:pt x="2382" y="2382"/>
                  </a:cubicBezTo>
                  <a:lnTo>
                    <a:pt x="2382" y="46843"/>
                  </a:lnTo>
                  <a:cubicBezTo>
                    <a:pt x="2382" y="48148"/>
                    <a:pt x="1338" y="49224"/>
                    <a:pt x="0" y="49224"/>
                  </a:cubicBezTo>
                  <a:lnTo>
                    <a:pt x="8384" y="49224"/>
                  </a:lnTo>
                  <a:cubicBezTo>
                    <a:pt x="9689" y="49224"/>
                    <a:pt x="10765" y="48148"/>
                    <a:pt x="10765" y="46843"/>
                  </a:cubicBezTo>
                  <a:lnTo>
                    <a:pt x="10765" y="2382"/>
                  </a:lnTo>
                  <a:cubicBezTo>
                    <a:pt x="10765" y="1077"/>
                    <a:pt x="9689" y="1"/>
                    <a:pt x="8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5155550" y="3576750"/>
              <a:ext cx="423275" cy="157425"/>
            </a:xfrm>
            <a:custGeom>
              <a:avLst/>
              <a:gdLst/>
              <a:ahLst/>
              <a:cxnLst/>
              <a:rect l="l" t="t" r="r" b="b"/>
              <a:pathLst>
                <a:path w="16931" h="6297" extrusionOk="0">
                  <a:moveTo>
                    <a:pt x="3165" y="1"/>
                  </a:moveTo>
                  <a:cubicBezTo>
                    <a:pt x="1403" y="1"/>
                    <a:pt x="1" y="1436"/>
                    <a:pt x="1" y="3165"/>
                  </a:cubicBezTo>
                  <a:cubicBezTo>
                    <a:pt x="1" y="4894"/>
                    <a:pt x="1403" y="6296"/>
                    <a:pt x="3165" y="6296"/>
                  </a:cubicBezTo>
                  <a:lnTo>
                    <a:pt x="13799" y="6296"/>
                  </a:lnTo>
                  <a:cubicBezTo>
                    <a:pt x="15528" y="6296"/>
                    <a:pt x="16930" y="4894"/>
                    <a:pt x="16930" y="3165"/>
                  </a:cubicBezTo>
                  <a:cubicBezTo>
                    <a:pt x="16930" y="1436"/>
                    <a:pt x="15528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5155550" y="3866250"/>
              <a:ext cx="423275" cy="157425"/>
            </a:xfrm>
            <a:custGeom>
              <a:avLst/>
              <a:gdLst/>
              <a:ahLst/>
              <a:cxnLst/>
              <a:rect l="l" t="t" r="r" b="b"/>
              <a:pathLst>
                <a:path w="16931" h="6297" extrusionOk="0">
                  <a:moveTo>
                    <a:pt x="3165" y="1"/>
                  </a:moveTo>
                  <a:cubicBezTo>
                    <a:pt x="1403" y="1"/>
                    <a:pt x="1" y="1403"/>
                    <a:pt x="1" y="3165"/>
                  </a:cubicBezTo>
                  <a:cubicBezTo>
                    <a:pt x="1" y="4894"/>
                    <a:pt x="1403" y="6296"/>
                    <a:pt x="3165" y="6296"/>
                  </a:cubicBezTo>
                  <a:lnTo>
                    <a:pt x="13799" y="6296"/>
                  </a:lnTo>
                  <a:cubicBezTo>
                    <a:pt x="15528" y="6296"/>
                    <a:pt x="16930" y="4894"/>
                    <a:pt x="16930" y="3165"/>
                  </a:cubicBezTo>
                  <a:cubicBezTo>
                    <a:pt x="16930" y="1403"/>
                    <a:pt x="15528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5155550" y="4155750"/>
              <a:ext cx="423275" cy="157425"/>
            </a:xfrm>
            <a:custGeom>
              <a:avLst/>
              <a:gdLst/>
              <a:ahLst/>
              <a:cxnLst/>
              <a:rect l="l" t="t" r="r" b="b"/>
              <a:pathLst>
                <a:path w="16931" h="6297" extrusionOk="0">
                  <a:moveTo>
                    <a:pt x="3165" y="1"/>
                  </a:moveTo>
                  <a:cubicBezTo>
                    <a:pt x="1403" y="1"/>
                    <a:pt x="1" y="1403"/>
                    <a:pt x="1" y="3132"/>
                  </a:cubicBezTo>
                  <a:cubicBezTo>
                    <a:pt x="1" y="4894"/>
                    <a:pt x="1403" y="6296"/>
                    <a:pt x="3165" y="6296"/>
                  </a:cubicBezTo>
                  <a:lnTo>
                    <a:pt x="13799" y="6296"/>
                  </a:lnTo>
                  <a:cubicBezTo>
                    <a:pt x="15528" y="6296"/>
                    <a:pt x="16930" y="4894"/>
                    <a:pt x="16930" y="3132"/>
                  </a:cubicBezTo>
                  <a:cubicBezTo>
                    <a:pt x="16930" y="1403"/>
                    <a:pt x="15528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3458500" y="1282775"/>
              <a:ext cx="1273850" cy="157400"/>
            </a:xfrm>
            <a:custGeom>
              <a:avLst/>
              <a:gdLst/>
              <a:ahLst/>
              <a:cxnLst/>
              <a:rect l="l" t="t" r="r" b="b"/>
              <a:pathLst>
                <a:path w="50954" h="6296" extrusionOk="0">
                  <a:moveTo>
                    <a:pt x="3132" y="0"/>
                  </a:moveTo>
                  <a:cubicBezTo>
                    <a:pt x="1404" y="0"/>
                    <a:pt x="1" y="1403"/>
                    <a:pt x="1" y="3132"/>
                  </a:cubicBezTo>
                  <a:cubicBezTo>
                    <a:pt x="1" y="4893"/>
                    <a:pt x="1404" y="6296"/>
                    <a:pt x="3132" y="6296"/>
                  </a:cubicBezTo>
                  <a:lnTo>
                    <a:pt x="47822" y="6296"/>
                  </a:lnTo>
                  <a:cubicBezTo>
                    <a:pt x="49550" y="6296"/>
                    <a:pt x="50953" y="4893"/>
                    <a:pt x="50953" y="3132"/>
                  </a:cubicBezTo>
                  <a:cubicBezTo>
                    <a:pt x="50953" y="1403"/>
                    <a:pt x="49550" y="0"/>
                    <a:pt x="47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2868100" y="1282775"/>
              <a:ext cx="459150" cy="157400"/>
            </a:xfrm>
            <a:custGeom>
              <a:avLst/>
              <a:gdLst/>
              <a:ahLst/>
              <a:cxnLst/>
              <a:rect l="l" t="t" r="r" b="b"/>
              <a:pathLst>
                <a:path w="18366" h="6296" extrusionOk="0">
                  <a:moveTo>
                    <a:pt x="3132" y="0"/>
                  </a:moveTo>
                  <a:cubicBezTo>
                    <a:pt x="1403" y="0"/>
                    <a:pt x="0" y="1403"/>
                    <a:pt x="0" y="3132"/>
                  </a:cubicBezTo>
                  <a:cubicBezTo>
                    <a:pt x="0" y="4893"/>
                    <a:pt x="1403" y="6296"/>
                    <a:pt x="3132" y="6296"/>
                  </a:cubicBezTo>
                  <a:lnTo>
                    <a:pt x="15234" y="6296"/>
                  </a:lnTo>
                  <a:cubicBezTo>
                    <a:pt x="16962" y="6296"/>
                    <a:pt x="18365" y="4893"/>
                    <a:pt x="18365" y="3132"/>
                  </a:cubicBezTo>
                  <a:cubicBezTo>
                    <a:pt x="18365" y="1403"/>
                    <a:pt x="16962" y="0"/>
                    <a:pt x="15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767;p36">
            <a:extLst>
              <a:ext uri="{FF2B5EF4-FFF2-40B4-BE49-F238E27FC236}">
                <a16:creationId xmlns:a16="http://schemas.microsoft.com/office/drawing/2014/main" id="{C7A7B5FD-C383-4B88-9CC1-7360D75E39A0}"/>
              </a:ext>
            </a:extLst>
          </p:cNvPr>
          <p:cNvGrpSpPr/>
          <p:nvPr/>
        </p:nvGrpSpPr>
        <p:grpSpPr>
          <a:xfrm>
            <a:off x="6557776" y="2140968"/>
            <a:ext cx="682149" cy="572365"/>
            <a:chOff x="1190625" y="658100"/>
            <a:chExt cx="5219200" cy="4379225"/>
          </a:xfrm>
        </p:grpSpPr>
        <p:sp>
          <p:nvSpPr>
            <p:cNvPr id="69" name="Google Shape;768;p36">
              <a:extLst>
                <a:ext uri="{FF2B5EF4-FFF2-40B4-BE49-F238E27FC236}">
                  <a16:creationId xmlns:a16="http://schemas.microsoft.com/office/drawing/2014/main" id="{DEACFD36-4E9C-4EE6-9600-6815A2C682A8}"/>
                </a:ext>
              </a:extLst>
            </p:cNvPr>
            <p:cNvSpPr/>
            <p:nvPr/>
          </p:nvSpPr>
          <p:spPr>
            <a:xfrm>
              <a:off x="1302325" y="658100"/>
              <a:ext cx="4995775" cy="627950"/>
            </a:xfrm>
            <a:custGeom>
              <a:avLst/>
              <a:gdLst/>
              <a:ahLst/>
              <a:cxnLst/>
              <a:rect l="l" t="t" r="r" b="b"/>
              <a:pathLst>
                <a:path w="199831" h="25118" extrusionOk="0">
                  <a:moveTo>
                    <a:pt x="10668" y="0"/>
                  </a:moveTo>
                  <a:cubicBezTo>
                    <a:pt x="9330" y="0"/>
                    <a:pt x="8058" y="653"/>
                    <a:pt x="7308" y="1762"/>
                  </a:cubicBezTo>
                  <a:lnTo>
                    <a:pt x="1" y="12102"/>
                  </a:lnTo>
                  <a:lnTo>
                    <a:pt x="7438" y="22247"/>
                  </a:lnTo>
                  <a:lnTo>
                    <a:pt x="188054" y="25118"/>
                  </a:lnTo>
                  <a:lnTo>
                    <a:pt x="199830" y="12102"/>
                  </a:lnTo>
                  <a:lnTo>
                    <a:pt x="192523" y="1762"/>
                  </a:lnTo>
                  <a:cubicBezTo>
                    <a:pt x="191773" y="653"/>
                    <a:pt x="190501" y="0"/>
                    <a:pt x="189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69;p36">
              <a:extLst>
                <a:ext uri="{FF2B5EF4-FFF2-40B4-BE49-F238E27FC236}">
                  <a16:creationId xmlns:a16="http://schemas.microsoft.com/office/drawing/2014/main" id="{7172A8A2-043A-48DE-9ED6-21DA0D9BA08B}"/>
                </a:ext>
              </a:extLst>
            </p:cNvPr>
            <p:cNvSpPr/>
            <p:nvPr/>
          </p:nvSpPr>
          <p:spPr>
            <a:xfrm>
              <a:off x="5788375" y="658100"/>
              <a:ext cx="509725" cy="508075"/>
            </a:xfrm>
            <a:custGeom>
              <a:avLst/>
              <a:gdLst/>
              <a:ahLst/>
              <a:cxnLst/>
              <a:rect l="l" t="t" r="r" b="b"/>
              <a:pathLst>
                <a:path w="20389" h="20323" extrusionOk="0">
                  <a:moveTo>
                    <a:pt x="1" y="0"/>
                  </a:moveTo>
                  <a:cubicBezTo>
                    <a:pt x="1338" y="0"/>
                    <a:pt x="2610" y="653"/>
                    <a:pt x="3361" y="1762"/>
                  </a:cubicBezTo>
                  <a:lnTo>
                    <a:pt x="10667" y="12102"/>
                  </a:lnTo>
                  <a:lnTo>
                    <a:pt x="14093" y="20322"/>
                  </a:lnTo>
                  <a:lnTo>
                    <a:pt x="20388" y="12102"/>
                  </a:lnTo>
                  <a:lnTo>
                    <a:pt x="13081" y="1762"/>
                  </a:lnTo>
                  <a:cubicBezTo>
                    <a:pt x="12331" y="653"/>
                    <a:pt x="11059" y="0"/>
                    <a:pt x="9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70;p36">
              <a:extLst>
                <a:ext uri="{FF2B5EF4-FFF2-40B4-BE49-F238E27FC236}">
                  <a16:creationId xmlns:a16="http://schemas.microsoft.com/office/drawing/2014/main" id="{852D8132-D6AE-43B9-AC3A-A64A6550C690}"/>
                </a:ext>
              </a:extLst>
            </p:cNvPr>
            <p:cNvSpPr/>
            <p:nvPr/>
          </p:nvSpPr>
          <p:spPr>
            <a:xfrm>
              <a:off x="1190625" y="960650"/>
              <a:ext cx="5219200" cy="4076675"/>
            </a:xfrm>
            <a:custGeom>
              <a:avLst/>
              <a:gdLst/>
              <a:ahLst/>
              <a:cxnLst/>
              <a:rect l="l" t="t" r="r" b="b"/>
              <a:pathLst>
                <a:path w="208768" h="163067" extrusionOk="0">
                  <a:moveTo>
                    <a:pt x="1370" y="0"/>
                  </a:moveTo>
                  <a:cubicBezTo>
                    <a:pt x="620" y="0"/>
                    <a:pt x="0" y="620"/>
                    <a:pt x="0" y="1370"/>
                  </a:cubicBezTo>
                  <a:lnTo>
                    <a:pt x="0" y="161697"/>
                  </a:lnTo>
                  <a:cubicBezTo>
                    <a:pt x="0" y="162447"/>
                    <a:pt x="620" y="163067"/>
                    <a:pt x="1370" y="163067"/>
                  </a:cubicBezTo>
                  <a:lnTo>
                    <a:pt x="207397" y="163067"/>
                  </a:lnTo>
                  <a:cubicBezTo>
                    <a:pt x="208147" y="163067"/>
                    <a:pt x="208767" y="162447"/>
                    <a:pt x="208767" y="161697"/>
                  </a:cubicBezTo>
                  <a:lnTo>
                    <a:pt x="208767" y="1370"/>
                  </a:lnTo>
                  <a:cubicBezTo>
                    <a:pt x="208767" y="620"/>
                    <a:pt x="208147" y="0"/>
                    <a:pt x="207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71;p36">
              <a:extLst>
                <a:ext uri="{FF2B5EF4-FFF2-40B4-BE49-F238E27FC236}">
                  <a16:creationId xmlns:a16="http://schemas.microsoft.com/office/drawing/2014/main" id="{7C396584-C0BF-47D9-82C6-0AB343BBE216}"/>
                </a:ext>
              </a:extLst>
            </p:cNvPr>
            <p:cNvSpPr/>
            <p:nvPr/>
          </p:nvSpPr>
          <p:spPr>
            <a:xfrm>
              <a:off x="6165950" y="960650"/>
              <a:ext cx="243875" cy="4076675"/>
            </a:xfrm>
            <a:custGeom>
              <a:avLst/>
              <a:gdLst/>
              <a:ahLst/>
              <a:cxnLst/>
              <a:rect l="l" t="t" r="r" b="b"/>
              <a:pathLst>
                <a:path w="9755" h="163067" extrusionOk="0">
                  <a:moveTo>
                    <a:pt x="1" y="0"/>
                  </a:moveTo>
                  <a:cubicBezTo>
                    <a:pt x="751" y="0"/>
                    <a:pt x="1371" y="620"/>
                    <a:pt x="1371" y="1370"/>
                  </a:cubicBezTo>
                  <a:lnTo>
                    <a:pt x="1371" y="161697"/>
                  </a:lnTo>
                  <a:cubicBezTo>
                    <a:pt x="1371" y="162447"/>
                    <a:pt x="751" y="163067"/>
                    <a:pt x="1" y="163067"/>
                  </a:cubicBezTo>
                  <a:lnTo>
                    <a:pt x="8384" y="163067"/>
                  </a:lnTo>
                  <a:cubicBezTo>
                    <a:pt x="9134" y="163067"/>
                    <a:pt x="9754" y="162447"/>
                    <a:pt x="9754" y="161697"/>
                  </a:cubicBezTo>
                  <a:lnTo>
                    <a:pt x="9754" y="1370"/>
                  </a:lnTo>
                  <a:cubicBezTo>
                    <a:pt x="9754" y="620"/>
                    <a:pt x="9134" y="0"/>
                    <a:pt x="8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72;p36">
              <a:extLst>
                <a:ext uri="{FF2B5EF4-FFF2-40B4-BE49-F238E27FC236}">
                  <a16:creationId xmlns:a16="http://schemas.microsoft.com/office/drawing/2014/main" id="{7454EC1C-C47D-48A2-926C-1684F64EAB48}"/>
                </a:ext>
              </a:extLst>
            </p:cNvPr>
            <p:cNvSpPr/>
            <p:nvPr/>
          </p:nvSpPr>
          <p:spPr>
            <a:xfrm>
              <a:off x="3458500" y="1282775"/>
              <a:ext cx="1273850" cy="157400"/>
            </a:xfrm>
            <a:custGeom>
              <a:avLst/>
              <a:gdLst/>
              <a:ahLst/>
              <a:cxnLst/>
              <a:rect l="l" t="t" r="r" b="b"/>
              <a:pathLst>
                <a:path w="50954" h="6296" extrusionOk="0">
                  <a:moveTo>
                    <a:pt x="3132" y="0"/>
                  </a:moveTo>
                  <a:cubicBezTo>
                    <a:pt x="1404" y="0"/>
                    <a:pt x="1" y="1403"/>
                    <a:pt x="1" y="3132"/>
                  </a:cubicBezTo>
                  <a:cubicBezTo>
                    <a:pt x="1" y="4893"/>
                    <a:pt x="1404" y="6296"/>
                    <a:pt x="3132" y="6296"/>
                  </a:cubicBezTo>
                  <a:lnTo>
                    <a:pt x="47822" y="6296"/>
                  </a:lnTo>
                  <a:cubicBezTo>
                    <a:pt x="49550" y="6296"/>
                    <a:pt x="50953" y="4893"/>
                    <a:pt x="50953" y="3132"/>
                  </a:cubicBezTo>
                  <a:cubicBezTo>
                    <a:pt x="50953" y="1403"/>
                    <a:pt x="49550" y="0"/>
                    <a:pt x="47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73;p36">
              <a:extLst>
                <a:ext uri="{FF2B5EF4-FFF2-40B4-BE49-F238E27FC236}">
                  <a16:creationId xmlns:a16="http://schemas.microsoft.com/office/drawing/2014/main" id="{E0DF472F-F2C3-4425-BE09-185FC0B9B9AA}"/>
                </a:ext>
              </a:extLst>
            </p:cNvPr>
            <p:cNvSpPr/>
            <p:nvPr/>
          </p:nvSpPr>
          <p:spPr>
            <a:xfrm>
              <a:off x="2868100" y="1282775"/>
              <a:ext cx="459150" cy="157400"/>
            </a:xfrm>
            <a:custGeom>
              <a:avLst/>
              <a:gdLst/>
              <a:ahLst/>
              <a:cxnLst/>
              <a:rect l="l" t="t" r="r" b="b"/>
              <a:pathLst>
                <a:path w="18366" h="6296" extrusionOk="0">
                  <a:moveTo>
                    <a:pt x="3132" y="0"/>
                  </a:moveTo>
                  <a:cubicBezTo>
                    <a:pt x="1403" y="0"/>
                    <a:pt x="0" y="1403"/>
                    <a:pt x="0" y="3132"/>
                  </a:cubicBezTo>
                  <a:cubicBezTo>
                    <a:pt x="0" y="4893"/>
                    <a:pt x="1403" y="6296"/>
                    <a:pt x="3132" y="6296"/>
                  </a:cubicBezTo>
                  <a:lnTo>
                    <a:pt x="15234" y="6296"/>
                  </a:lnTo>
                  <a:cubicBezTo>
                    <a:pt x="16962" y="6296"/>
                    <a:pt x="18365" y="4893"/>
                    <a:pt x="18365" y="3132"/>
                  </a:cubicBezTo>
                  <a:cubicBezTo>
                    <a:pt x="18365" y="1403"/>
                    <a:pt x="16962" y="0"/>
                    <a:pt x="15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74;p36">
              <a:extLst>
                <a:ext uri="{FF2B5EF4-FFF2-40B4-BE49-F238E27FC236}">
                  <a16:creationId xmlns:a16="http://schemas.microsoft.com/office/drawing/2014/main" id="{BD7827F5-F460-46E7-8982-524CE71CC18D}"/>
                </a:ext>
              </a:extLst>
            </p:cNvPr>
            <p:cNvSpPr/>
            <p:nvPr/>
          </p:nvSpPr>
          <p:spPr>
            <a:xfrm>
              <a:off x="5264825" y="1237900"/>
              <a:ext cx="777200" cy="317275"/>
            </a:xfrm>
            <a:custGeom>
              <a:avLst/>
              <a:gdLst/>
              <a:ahLst/>
              <a:cxnLst/>
              <a:rect l="l" t="t" r="r" b="b"/>
              <a:pathLst>
                <a:path w="31088" h="12691" extrusionOk="0">
                  <a:moveTo>
                    <a:pt x="1534" y="1"/>
                  </a:moveTo>
                  <a:cubicBezTo>
                    <a:pt x="686" y="1"/>
                    <a:pt x="1" y="686"/>
                    <a:pt x="1" y="1534"/>
                  </a:cubicBezTo>
                  <a:lnTo>
                    <a:pt x="1" y="11157"/>
                  </a:lnTo>
                  <a:cubicBezTo>
                    <a:pt x="1" y="12005"/>
                    <a:pt x="686" y="12690"/>
                    <a:pt x="1534" y="12690"/>
                  </a:cubicBezTo>
                  <a:lnTo>
                    <a:pt x="29554" y="12690"/>
                  </a:lnTo>
                  <a:cubicBezTo>
                    <a:pt x="30403" y="12690"/>
                    <a:pt x="31088" y="12005"/>
                    <a:pt x="31088" y="11157"/>
                  </a:cubicBezTo>
                  <a:lnTo>
                    <a:pt x="31088" y="1534"/>
                  </a:lnTo>
                  <a:cubicBezTo>
                    <a:pt x="31088" y="686"/>
                    <a:pt x="30403" y="1"/>
                    <a:pt x="29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75;p36">
              <a:extLst>
                <a:ext uri="{FF2B5EF4-FFF2-40B4-BE49-F238E27FC236}">
                  <a16:creationId xmlns:a16="http://schemas.microsoft.com/office/drawing/2014/main" id="{718472DA-EC69-47AB-A5BD-FCAA9A8B85D3}"/>
                </a:ext>
              </a:extLst>
            </p:cNvPr>
            <p:cNvSpPr/>
            <p:nvPr/>
          </p:nvSpPr>
          <p:spPr>
            <a:xfrm>
              <a:off x="5822625" y="1237900"/>
              <a:ext cx="219400" cy="317275"/>
            </a:xfrm>
            <a:custGeom>
              <a:avLst/>
              <a:gdLst/>
              <a:ahLst/>
              <a:cxnLst/>
              <a:rect l="l" t="t" r="r" b="b"/>
              <a:pathLst>
                <a:path w="8776" h="12691" extrusionOk="0">
                  <a:moveTo>
                    <a:pt x="1" y="1"/>
                  </a:moveTo>
                  <a:cubicBezTo>
                    <a:pt x="849" y="1"/>
                    <a:pt x="1534" y="686"/>
                    <a:pt x="1534" y="1534"/>
                  </a:cubicBezTo>
                  <a:lnTo>
                    <a:pt x="1534" y="11157"/>
                  </a:lnTo>
                  <a:cubicBezTo>
                    <a:pt x="1534" y="12005"/>
                    <a:pt x="849" y="12690"/>
                    <a:pt x="1" y="12690"/>
                  </a:cubicBezTo>
                  <a:lnTo>
                    <a:pt x="7242" y="12690"/>
                  </a:lnTo>
                  <a:cubicBezTo>
                    <a:pt x="8091" y="12690"/>
                    <a:pt x="8776" y="12005"/>
                    <a:pt x="8776" y="11157"/>
                  </a:cubicBezTo>
                  <a:lnTo>
                    <a:pt x="8776" y="1534"/>
                  </a:lnTo>
                  <a:cubicBezTo>
                    <a:pt x="8776" y="686"/>
                    <a:pt x="8091" y="1"/>
                    <a:pt x="7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6;p36">
              <a:extLst>
                <a:ext uri="{FF2B5EF4-FFF2-40B4-BE49-F238E27FC236}">
                  <a16:creationId xmlns:a16="http://schemas.microsoft.com/office/drawing/2014/main" id="{86579A01-22C7-49DD-8EAE-48141568AD0F}"/>
                </a:ext>
              </a:extLst>
            </p:cNvPr>
            <p:cNvSpPr/>
            <p:nvPr/>
          </p:nvSpPr>
          <p:spPr>
            <a:xfrm>
              <a:off x="1558400" y="1237900"/>
              <a:ext cx="777200" cy="317275"/>
            </a:xfrm>
            <a:custGeom>
              <a:avLst/>
              <a:gdLst/>
              <a:ahLst/>
              <a:cxnLst/>
              <a:rect l="l" t="t" r="r" b="b"/>
              <a:pathLst>
                <a:path w="31088" h="12691" extrusionOk="0">
                  <a:moveTo>
                    <a:pt x="1534" y="1"/>
                  </a:moveTo>
                  <a:cubicBezTo>
                    <a:pt x="686" y="1"/>
                    <a:pt x="1" y="686"/>
                    <a:pt x="1" y="1534"/>
                  </a:cubicBezTo>
                  <a:lnTo>
                    <a:pt x="1" y="11157"/>
                  </a:lnTo>
                  <a:cubicBezTo>
                    <a:pt x="1" y="12005"/>
                    <a:pt x="686" y="12690"/>
                    <a:pt x="1534" y="12690"/>
                  </a:cubicBezTo>
                  <a:lnTo>
                    <a:pt x="29554" y="12690"/>
                  </a:lnTo>
                  <a:cubicBezTo>
                    <a:pt x="30402" y="12690"/>
                    <a:pt x="31087" y="12005"/>
                    <a:pt x="31087" y="11157"/>
                  </a:cubicBezTo>
                  <a:lnTo>
                    <a:pt x="31087" y="1534"/>
                  </a:lnTo>
                  <a:cubicBezTo>
                    <a:pt x="31087" y="686"/>
                    <a:pt x="30402" y="1"/>
                    <a:pt x="29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77;p36">
              <a:extLst>
                <a:ext uri="{FF2B5EF4-FFF2-40B4-BE49-F238E27FC236}">
                  <a16:creationId xmlns:a16="http://schemas.microsoft.com/office/drawing/2014/main" id="{B2F4371A-DFF0-41DC-A59A-E3BA6A166AD8}"/>
                </a:ext>
              </a:extLst>
            </p:cNvPr>
            <p:cNvSpPr/>
            <p:nvPr/>
          </p:nvSpPr>
          <p:spPr>
            <a:xfrm>
              <a:off x="2116200" y="1237900"/>
              <a:ext cx="219400" cy="317275"/>
            </a:xfrm>
            <a:custGeom>
              <a:avLst/>
              <a:gdLst/>
              <a:ahLst/>
              <a:cxnLst/>
              <a:rect l="l" t="t" r="r" b="b"/>
              <a:pathLst>
                <a:path w="8776" h="12691" extrusionOk="0">
                  <a:moveTo>
                    <a:pt x="1" y="1"/>
                  </a:moveTo>
                  <a:cubicBezTo>
                    <a:pt x="849" y="1"/>
                    <a:pt x="1534" y="686"/>
                    <a:pt x="1534" y="1534"/>
                  </a:cubicBezTo>
                  <a:lnTo>
                    <a:pt x="1534" y="11157"/>
                  </a:lnTo>
                  <a:cubicBezTo>
                    <a:pt x="1534" y="12005"/>
                    <a:pt x="849" y="12690"/>
                    <a:pt x="1" y="12690"/>
                  </a:cubicBezTo>
                  <a:lnTo>
                    <a:pt x="7242" y="12690"/>
                  </a:lnTo>
                  <a:cubicBezTo>
                    <a:pt x="8090" y="12690"/>
                    <a:pt x="8775" y="12005"/>
                    <a:pt x="8775" y="11157"/>
                  </a:cubicBezTo>
                  <a:lnTo>
                    <a:pt x="8775" y="1534"/>
                  </a:lnTo>
                  <a:cubicBezTo>
                    <a:pt x="8775" y="686"/>
                    <a:pt x="8090" y="1"/>
                    <a:pt x="7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78;p36">
              <a:extLst>
                <a:ext uri="{FF2B5EF4-FFF2-40B4-BE49-F238E27FC236}">
                  <a16:creationId xmlns:a16="http://schemas.microsoft.com/office/drawing/2014/main" id="{F31AFD3F-242E-4FA9-88B0-0C0633505EFE}"/>
                </a:ext>
              </a:extLst>
            </p:cNvPr>
            <p:cNvSpPr/>
            <p:nvPr/>
          </p:nvSpPr>
          <p:spPr>
            <a:xfrm>
              <a:off x="3372875" y="2037925"/>
              <a:ext cx="854675" cy="697275"/>
            </a:xfrm>
            <a:custGeom>
              <a:avLst/>
              <a:gdLst/>
              <a:ahLst/>
              <a:cxnLst/>
              <a:rect l="l" t="t" r="r" b="b"/>
              <a:pathLst>
                <a:path w="34187" h="27891" extrusionOk="0">
                  <a:moveTo>
                    <a:pt x="17094" y="0"/>
                  </a:moveTo>
                  <a:cubicBezTo>
                    <a:pt x="7666" y="0"/>
                    <a:pt x="1" y="7633"/>
                    <a:pt x="1" y="17060"/>
                  </a:cubicBezTo>
                  <a:lnTo>
                    <a:pt x="1" y="27205"/>
                  </a:lnTo>
                  <a:cubicBezTo>
                    <a:pt x="1" y="27596"/>
                    <a:pt x="327" y="27890"/>
                    <a:pt x="718" y="27890"/>
                  </a:cubicBezTo>
                  <a:lnTo>
                    <a:pt x="33469" y="27890"/>
                  </a:lnTo>
                  <a:cubicBezTo>
                    <a:pt x="33860" y="27890"/>
                    <a:pt x="34186" y="27596"/>
                    <a:pt x="34186" y="27205"/>
                  </a:cubicBezTo>
                  <a:lnTo>
                    <a:pt x="34186" y="17060"/>
                  </a:lnTo>
                  <a:cubicBezTo>
                    <a:pt x="34186" y="7633"/>
                    <a:pt x="26521" y="0"/>
                    <a:pt x="17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79;p36">
              <a:extLst>
                <a:ext uri="{FF2B5EF4-FFF2-40B4-BE49-F238E27FC236}">
                  <a16:creationId xmlns:a16="http://schemas.microsoft.com/office/drawing/2014/main" id="{3DA3FC8D-153F-42A9-A79B-053E5AA978BF}"/>
                </a:ext>
              </a:extLst>
            </p:cNvPr>
            <p:cNvSpPr/>
            <p:nvPr/>
          </p:nvSpPr>
          <p:spPr>
            <a:xfrm>
              <a:off x="3700700" y="2037925"/>
              <a:ext cx="526850" cy="697275"/>
            </a:xfrm>
            <a:custGeom>
              <a:avLst/>
              <a:gdLst/>
              <a:ahLst/>
              <a:cxnLst/>
              <a:rect l="l" t="t" r="r" b="b"/>
              <a:pathLst>
                <a:path w="21074" h="27891" extrusionOk="0">
                  <a:moveTo>
                    <a:pt x="3981" y="0"/>
                  </a:moveTo>
                  <a:cubicBezTo>
                    <a:pt x="2611" y="0"/>
                    <a:pt x="1273" y="163"/>
                    <a:pt x="1" y="457"/>
                  </a:cubicBezTo>
                  <a:cubicBezTo>
                    <a:pt x="7504" y="2251"/>
                    <a:pt x="13114" y="9003"/>
                    <a:pt x="13114" y="17060"/>
                  </a:cubicBezTo>
                  <a:lnTo>
                    <a:pt x="13114" y="27890"/>
                  </a:lnTo>
                  <a:lnTo>
                    <a:pt x="20356" y="27890"/>
                  </a:lnTo>
                  <a:cubicBezTo>
                    <a:pt x="20747" y="27890"/>
                    <a:pt x="21073" y="27596"/>
                    <a:pt x="21073" y="27205"/>
                  </a:cubicBezTo>
                  <a:lnTo>
                    <a:pt x="21073" y="17060"/>
                  </a:lnTo>
                  <a:cubicBezTo>
                    <a:pt x="21073" y="7633"/>
                    <a:pt x="13408" y="0"/>
                    <a:pt x="39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80;p36">
              <a:extLst>
                <a:ext uri="{FF2B5EF4-FFF2-40B4-BE49-F238E27FC236}">
                  <a16:creationId xmlns:a16="http://schemas.microsoft.com/office/drawing/2014/main" id="{9759DA3F-2817-43A9-B0F5-A31933F37C70}"/>
                </a:ext>
              </a:extLst>
            </p:cNvPr>
            <p:cNvSpPr/>
            <p:nvPr/>
          </p:nvSpPr>
          <p:spPr>
            <a:xfrm>
              <a:off x="3530275" y="1633425"/>
              <a:ext cx="539875" cy="540700"/>
            </a:xfrm>
            <a:custGeom>
              <a:avLst/>
              <a:gdLst/>
              <a:ahLst/>
              <a:cxnLst/>
              <a:rect l="l" t="t" r="r" b="b"/>
              <a:pathLst>
                <a:path w="21595" h="21628" extrusionOk="0">
                  <a:moveTo>
                    <a:pt x="4013" y="1"/>
                  </a:moveTo>
                  <a:cubicBezTo>
                    <a:pt x="1794" y="1"/>
                    <a:pt x="0" y="1827"/>
                    <a:pt x="0" y="4045"/>
                  </a:cubicBezTo>
                  <a:lnTo>
                    <a:pt x="0" y="10830"/>
                  </a:lnTo>
                  <a:cubicBezTo>
                    <a:pt x="0" y="16800"/>
                    <a:pt x="4828" y="21628"/>
                    <a:pt x="10798" y="21628"/>
                  </a:cubicBezTo>
                  <a:cubicBezTo>
                    <a:pt x="16767" y="21628"/>
                    <a:pt x="21595" y="16800"/>
                    <a:pt x="21595" y="10830"/>
                  </a:cubicBezTo>
                  <a:lnTo>
                    <a:pt x="21595" y="4045"/>
                  </a:lnTo>
                  <a:cubicBezTo>
                    <a:pt x="21595" y="1827"/>
                    <a:pt x="19801" y="1"/>
                    <a:pt x="17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81;p36">
              <a:extLst>
                <a:ext uri="{FF2B5EF4-FFF2-40B4-BE49-F238E27FC236}">
                  <a16:creationId xmlns:a16="http://schemas.microsoft.com/office/drawing/2014/main" id="{003342E9-5F38-4037-AC22-CE15CC8E4FE3}"/>
                </a:ext>
              </a:extLst>
            </p:cNvPr>
            <p:cNvSpPr/>
            <p:nvPr/>
          </p:nvSpPr>
          <p:spPr>
            <a:xfrm>
              <a:off x="1927825" y="3854025"/>
              <a:ext cx="853850" cy="697275"/>
            </a:xfrm>
            <a:custGeom>
              <a:avLst/>
              <a:gdLst/>
              <a:ahLst/>
              <a:cxnLst/>
              <a:rect l="l" t="t" r="r" b="b"/>
              <a:pathLst>
                <a:path w="34154" h="27891" extrusionOk="0">
                  <a:moveTo>
                    <a:pt x="17093" y="0"/>
                  </a:moveTo>
                  <a:cubicBezTo>
                    <a:pt x="7633" y="0"/>
                    <a:pt x="0" y="7634"/>
                    <a:pt x="0" y="17061"/>
                  </a:cubicBezTo>
                  <a:lnTo>
                    <a:pt x="0" y="27205"/>
                  </a:lnTo>
                  <a:cubicBezTo>
                    <a:pt x="0" y="27597"/>
                    <a:pt x="327" y="27890"/>
                    <a:pt x="718" y="27890"/>
                  </a:cubicBezTo>
                  <a:lnTo>
                    <a:pt x="33468" y="27890"/>
                  </a:lnTo>
                  <a:cubicBezTo>
                    <a:pt x="33860" y="27890"/>
                    <a:pt x="34153" y="27597"/>
                    <a:pt x="34153" y="27205"/>
                  </a:cubicBezTo>
                  <a:lnTo>
                    <a:pt x="34153" y="17061"/>
                  </a:lnTo>
                  <a:cubicBezTo>
                    <a:pt x="34153" y="7634"/>
                    <a:pt x="26520" y="0"/>
                    <a:pt x="17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82;p36">
              <a:extLst>
                <a:ext uri="{FF2B5EF4-FFF2-40B4-BE49-F238E27FC236}">
                  <a16:creationId xmlns:a16="http://schemas.microsoft.com/office/drawing/2014/main" id="{00C15224-2AA1-4172-BAD1-995039D2A667}"/>
                </a:ext>
              </a:extLst>
            </p:cNvPr>
            <p:cNvSpPr/>
            <p:nvPr/>
          </p:nvSpPr>
          <p:spPr>
            <a:xfrm>
              <a:off x="2255650" y="3854025"/>
              <a:ext cx="526025" cy="697275"/>
            </a:xfrm>
            <a:custGeom>
              <a:avLst/>
              <a:gdLst/>
              <a:ahLst/>
              <a:cxnLst/>
              <a:rect l="l" t="t" r="r" b="b"/>
              <a:pathLst>
                <a:path w="21041" h="27891" extrusionOk="0">
                  <a:moveTo>
                    <a:pt x="3980" y="0"/>
                  </a:moveTo>
                  <a:cubicBezTo>
                    <a:pt x="2610" y="0"/>
                    <a:pt x="1273" y="164"/>
                    <a:pt x="1" y="457"/>
                  </a:cubicBezTo>
                  <a:cubicBezTo>
                    <a:pt x="7503" y="2251"/>
                    <a:pt x="13081" y="9004"/>
                    <a:pt x="13081" y="17061"/>
                  </a:cubicBezTo>
                  <a:lnTo>
                    <a:pt x="13081" y="27890"/>
                  </a:lnTo>
                  <a:lnTo>
                    <a:pt x="20355" y="27890"/>
                  </a:lnTo>
                  <a:cubicBezTo>
                    <a:pt x="20747" y="27890"/>
                    <a:pt x="21040" y="27597"/>
                    <a:pt x="21040" y="27205"/>
                  </a:cubicBezTo>
                  <a:lnTo>
                    <a:pt x="21040" y="17061"/>
                  </a:lnTo>
                  <a:cubicBezTo>
                    <a:pt x="21040" y="7634"/>
                    <a:pt x="13407" y="0"/>
                    <a:pt x="3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83;p36">
              <a:extLst>
                <a:ext uri="{FF2B5EF4-FFF2-40B4-BE49-F238E27FC236}">
                  <a16:creationId xmlns:a16="http://schemas.microsoft.com/office/drawing/2014/main" id="{FE896F16-11AD-497A-84F7-C27645D98EEB}"/>
                </a:ext>
              </a:extLst>
            </p:cNvPr>
            <p:cNvSpPr/>
            <p:nvPr/>
          </p:nvSpPr>
          <p:spPr>
            <a:xfrm>
              <a:off x="2084400" y="3449550"/>
              <a:ext cx="540700" cy="540675"/>
            </a:xfrm>
            <a:custGeom>
              <a:avLst/>
              <a:gdLst/>
              <a:ahLst/>
              <a:cxnLst/>
              <a:rect l="l" t="t" r="r" b="b"/>
              <a:pathLst>
                <a:path w="21628" h="21627" extrusionOk="0">
                  <a:moveTo>
                    <a:pt x="4045" y="0"/>
                  </a:moveTo>
                  <a:cubicBezTo>
                    <a:pt x="1794" y="0"/>
                    <a:pt x="0" y="1827"/>
                    <a:pt x="0" y="4045"/>
                  </a:cubicBezTo>
                  <a:lnTo>
                    <a:pt x="0" y="10830"/>
                  </a:lnTo>
                  <a:cubicBezTo>
                    <a:pt x="0" y="16799"/>
                    <a:pt x="4861" y="21627"/>
                    <a:pt x="10830" y="21627"/>
                  </a:cubicBezTo>
                  <a:cubicBezTo>
                    <a:pt x="16800" y="21627"/>
                    <a:pt x="21627" y="16799"/>
                    <a:pt x="21627" y="10830"/>
                  </a:cubicBezTo>
                  <a:lnTo>
                    <a:pt x="21627" y="4045"/>
                  </a:lnTo>
                  <a:cubicBezTo>
                    <a:pt x="21627" y="1827"/>
                    <a:pt x="19833" y="0"/>
                    <a:pt x="17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84;p36">
              <a:extLst>
                <a:ext uri="{FF2B5EF4-FFF2-40B4-BE49-F238E27FC236}">
                  <a16:creationId xmlns:a16="http://schemas.microsoft.com/office/drawing/2014/main" id="{EA4BA367-BDEF-4859-9711-67136ED891C1}"/>
                </a:ext>
              </a:extLst>
            </p:cNvPr>
            <p:cNvSpPr/>
            <p:nvPr/>
          </p:nvSpPr>
          <p:spPr>
            <a:xfrm>
              <a:off x="4818750" y="3854025"/>
              <a:ext cx="853850" cy="697275"/>
            </a:xfrm>
            <a:custGeom>
              <a:avLst/>
              <a:gdLst/>
              <a:ahLst/>
              <a:cxnLst/>
              <a:rect l="l" t="t" r="r" b="b"/>
              <a:pathLst>
                <a:path w="34154" h="27891" extrusionOk="0">
                  <a:moveTo>
                    <a:pt x="17061" y="0"/>
                  </a:moveTo>
                  <a:cubicBezTo>
                    <a:pt x="7634" y="0"/>
                    <a:pt x="1" y="7634"/>
                    <a:pt x="1" y="17061"/>
                  </a:cubicBezTo>
                  <a:lnTo>
                    <a:pt x="1" y="27205"/>
                  </a:lnTo>
                  <a:cubicBezTo>
                    <a:pt x="1" y="27597"/>
                    <a:pt x="294" y="27890"/>
                    <a:pt x="686" y="27890"/>
                  </a:cubicBezTo>
                  <a:lnTo>
                    <a:pt x="33436" y="27890"/>
                  </a:lnTo>
                  <a:cubicBezTo>
                    <a:pt x="33828" y="27890"/>
                    <a:pt x="34154" y="27597"/>
                    <a:pt x="34154" y="27205"/>
                  </a:cubicBezTo>
                  <a:lnTo>
                    <a:pt x="34154" y="17061"/>
                  </a:lnTo>
                  <a:cubicBezTo>
                    <a:pt x="34154" y="7634"/>
                    <a:pt x="26521" y="0"/>
                    <a:pt x="17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85;p36">
              <a:extLst>
                <a:ext uri="{FF2B5EF4-FFF2-40B4-BE49-F238E27FC236}">
                  <a16:creationId xmlns:a16="http://schemas.microsoft.com/office/drawing/2014/main" id="{7883B7B4-5BF7-4164-95A7-C074F7F71D5E}"/>
                </a:ext>
              </a:extLst>
            </p:cNvPr>
            <p:cNvSpPr/>
            <p:nvPr/>
          </p:nvSpPr>
          <p:spPr>
            <a:xfrm>
              <a:off x="5145775" y="3854025"/>
              <a:ext cx="526825" cy="697275"/>
            </a:xfrm>
            <a:custGeom>
              <a:avLst/>
              <a:gdLst/>
              <a:ahLst/>
              <a:cxnLst/>
              <a:rect l="l" t="t" r="r" b="b"/>
              <a:pathLst>
                <a:path w="21073" h="27891" extrusionOk="0">
                  <a:moveTo>
                    <a:pt x="3980" y="0"/>
                  </a:moveTo>
                  <a:cubicBezTo>
                    <a:pt x="2610" y="0"/>
                    <a:pt x="1305" y="164"/>
                    <a:pt x="0" y="457"/>
                  </a:cubicBezTo>
                  <a:cubicBezTo>
                    <a:pt x="7536" y="2251"/>
                    <a:pt x="13114" y="9004"/>
                    <a:pt x="13114" y="17061"/>
                  </a:cubicBezTo>
                  <a:lnTo>
                    <a:pt x="13114" y="27890"/>
                  </a:lnTo>
                  <a:lnTo>
                    <a:pt x="20355" y="27890"/>
                  </a:lnTo>
                  <a:cubicBezTo>
                    <a:pt x="20747" y="27890"/>
                    <a:pt x="21073" y="27597"/>
                    <a:pt x="21073" y="27205"/>
                  </a:cubicBezTo>
                  <a:lnTo>
                    <a:pt x="21073" y="17061"/>
                  </a:lnTo>
                  <a:cubicBezTo>
                    <a:pt x="21073" y="7634"/>
                    <a:pt x="13440" y="0"/>
                    <a:pt x="39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86;p36">
              <a:extLst>
                <a:ext uri="{FF2B5EF4-FFF2-40B4-BE49-F238E27FC236}">
                  <a16:creationId xmlns:a16="http://schemas.microsoft.com/office/drawing/2014/main" id="{ABE58F20-95AC-4D71-ACD2-DFA6DD20E690}"/>
                </a:ext>
              </a:extLst>
            </p:cNvPr>
            <p:cNvSpPr/>
            <p:nvPr/>
          </p:nvSpPr>
          <p:spPr>
            <a:xfrm>
              <a:off x="4975325" y="3449550"/>
              <a:ext cx="540700" cy="540675"/>
            </a:xfrm>
            <a:custGeom>
              <a:avLst/>
              <a:gdLst/>
              <a:ahLst/>
              <a:cxnLst/>
              <a:rect l="l" t="t" r="r" b="b"/>
              <a:pathLst>
                <a:path w="21628" h="21627" extrusionOk="0">
                  <a:moveTo>
                    <a:pt x="4046" y="0"/>
                  </a:moveTo>
                  <a:cubicBezTo>
                    <a:pt x="1795" y="0"/>
                    <a:pt x="1" y="1827"/>
                    <a:pt x="1" y="4045"/>
                  </a:cubicBezTo>
                  <a:lnTo>
                    <a:pt x="1" y="10830"/>
                  </a:lnTo>
                  <a:cubicBezTo>
                    <a:pt x="1" y="16799"/>
                    <a:pt x="4829" y="21627"/>
                    <a:pt x="10798" y="21627"/>
                  </a:cubicBezTo>
                  <a:cubicBezTo>
                    <a:pt x="16767" y="21627"/>
                    <a:pt x="21628" y="16799"/>
                    <a:pt x="21628" y="10830"/>
                  </a:cubicBezTo>
                  <a:lnTo>
                    <a:pt x="21628" y="4045"/>
                  </a:lnTo>
                  <a:cubicBezTo>
                    <a:pt x="21628" y="1827"/>
                    <a:pt x="19834" y="0"/>
                    <a:pt x="17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87;p36">
              <a:extLst>
                <a:ext uri="{FF2B5EF4-FFF2-40B4-BE49-F238E27FC236}">
                  <a16:creationId xmlns:a16="http://schemas.microsoft.com/office/drawing/2014/main" id="{57792A38-DCCC-4EDE-8225-68B4254E1D29}"/>
                </a:ext>
              </a:extLst>
            </p:cNvPr>
            <p:cNvSpPr/>
            <p:nvPr/>
          </p:nvSpPr>
          <p:spPr>
            <a:xfrm>
              <a:off x="2266250" y="2993675"/>
              <a:ext cx="3067925" cy="297675"/>
            </a:xfrm>
            <a:custGeom>
              <a:avLst/>
              <a:gdLst/>
              <a:ahLst/>
              <a:cxnLst/>
              <a:rect l="l" t="t" r="r" b="b"/>
              <a:pathLst>
                <a:path w="122717" h="11907" extrusionOk="0">
                  <a:moveTo>
                    <a:pt x="3165" y="1"/>
                  </a:moveTo>
                  <a:cubicBezTo>
                    <a:pt x="1436" y="1"/>
                    <a:pt x="1" y="1403"/>
                    <a:pt x="1" y="3165"/>
                  </a:cubicBezTo>
                  <a:lnTo>
                    <a:pt x="1" y="8775"/>
                  </a:lnTo>
                  <a:cubicBezTo>
                    <a:pt x="1" y="10504"/>
                    <a:pt x="1436" y="11907"/>
                    <a:pt x="3165" y="11907"/>
                  </a:cubicBezTo>
                  <a:cubicBezTo>
                    <a:pt x="4894" y="11907"/>
                    <a:pt x="6296" y="10504"/>
                    <a:pt x="6296" y="8775"/>
                  </a:cubicBezTo>
                  <a:lnTo>
                    <a:pt x="6296" y="6296"/>
                  </a:lnTo>
                  <a:lnTo>
                    <a:pt x="116421" y="6296"/>
                  </a:lnTo>
                  <a:lnTo>
                    <a:pt x="116421" y="8775"/>
                  </a:lnTo>
                  <a:cubicBezTo>
                    <a:pt x="116421" y="10504"/>
                    <a:pt x="117824" y="11907"/>
                    <a:pt x="119552" y="11907"/>
                  </a:cubicBezTo>
                  <a:cubicBezTo>
                    <a:pt x="121281" y="11907"/>
                    <a:pt x="122717" y="10504"/>
                    <a:pt x="122717" y="8775"/>
                  </a:cubicBezTo>
                  <a:lnTo>
                    <a:pt x="122717" y="3165"/>
                  </a:lnTo>
                  <a:cubicBezTo>
                    <a:pt x="122717" y="1403"/>
                    <a:pt x="121281" y="1"/>
                    <a:pt x="119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88;p36">
              <a:extLst>
                <a:ext uri="{FF2B5EF4-FFF2-40B4-BE49-F238E27FC236}">
                  <a16:creationId xmlns:a16="http://schemas.microsoft.com/office/drawing/2014/main" id="{01542D48-6708-426B-9625-7747343EDBF7}"/>
                </a:ext>
              </a:extLst>
            </p:cNvPr>
            <p:cNvSpPr/>
            <p:nvPr/>
          </p:nvSpPr>
          <p:spPr>
            <a:xfrm>
              <a:off x="3721100" y="2859925"/>
              <a:ext cx="158225" cy="291175"/>
            </a:xfrm>
            <a:custGeom>
              <a:avLst/>
              <a:gdLst/>
              <a:ahLst/>
              <a:cxnLst/>
              <a:rect l="l" t="t" r="r" b="b"/>
              <a:pathLst>
                <a:path w="6329" h="11647" extrusionOk="0">
                  <a:moveTo>
                    <a:pt x="3165" y="1"/>
                  </a:moveTo>
                  <a:cubicBezTo>
                    <a:pt x="1436" y="1"/>
                    <a:pt x="0" y="1436"/>
                    <a:pt x="0" y="3165"/>
                  </a:cubicBezTo>
                  <a:lnTo>
                    <a:pt x="0" y="8515"/>
                  </a:lnTo>
                  <a:cubicBezTo>
                    <a:pt x="0" y="10244"/>
                    <a:pt x="1436" y="11646"/>
                    <a:pt x="3165" y="11646"/>
                  </a:cubicBezTo>
                  <a:cubicBezTo>
                    <a:pt x="4893" y="11646"/>
                    <a:pt x="6329" y="10244"/>
                    <a:pt x="6329" y="8515"/>
                  </a:cubicBezTo>
                  <a:lnTo>
                    <a:pt x="6329" y="3165"/>
                  </a:lnTo>
                  <a:cubicBezTo>
                    <a:pt x="6329" y="1436"/>
                    <a:pt x="4893" y="1"/>
                    <a:pt x="3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764;p36">
            <a:extLst>
              <a:ext uri="{FF2B5EF4-FFF2-40B4-BE49-F238E27FC236}">
                <a16:creationId xmlns:a16="http://schemas.microsoft.com/office/drawing/2014/main" id="{8D17E62A-377F-4C1D-8318-BDAEB596FE96}"/>
              </a:ext>
            </a:extLst>
          </p:cNvPr>
          <p:cNvSpPr txBox="1">
            <a:spLocks/>
          </p:cNvSpPr>
          <p:nvPr/>
        </p:nvSpPr>
        <p:spPr>
          <a:xfrm>
            <a:off x="5664702" y="2745227"/>
            <a:ext cx="25800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None/>
              <a:defRPr sz="1400" b="0" i="0" u="none" strike="noStrike" cap="none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None/>
              <a:defRPr sz="1400" b="0" i="0" u="none" strike="noStrike" cap="none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None/>
              <a:defRPr sz="1400" b="0" i="0" u="none" strike="noStrike" cap="none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None/>
              <a:defRPr sz="1400" b="0" i="0" u="none" strike="noStrike" cap="none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None/>
              <a:defRPr sz="1400" b="0" i="0" u="none" strike="noStrike" cap="none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None/>
              <a:defRPr sz="1400" b="0" i="0" u="none" strike="noStrike" cap="none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None/>
              <a:defRPr sz="1400" b="0" i="0" u="none" strike="noStrike" cap="none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None/>
              <a:defRPr sz="1400" b="0" i="0" u="none" strike="noStrike" cap="none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arala"/>
              <a:buNone/>
              <a:defRPr sz="1400" b="0" i="0" u="none" strike="noStrike" cap="none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pPr marL="0" indent="0"/>
            <a:r>
              <a:rPr lang="pt-PT" dirty="0"/>
              <a:t>O sistema deve avisar o cliente caso exista algum atraso no transporte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51"/>
          <p:cNvSpPr txBox="1">
            <a:spLocks noGrp="1"/>
          </p:cNvSpPr>
          <p:nvPr>
            <p:ph type="ctrTitle"/>
          </p:nvPr>
        </p:nvSpPr>
        <p:spPr>
          <a:xfrm flipH="1">
            <a:off x="625950" y="1585607"/>
            <a:ext cx="4074000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Implementação:</a:t>
            </a:r>
            <a:br>
              <a:rPr lang="en" dirty="0"/>
            </a:br>
            <a:r>
              <a:rPr lang="en" dirty="0"/>
              <a:t>O que já foi posto em prática?</a:t>
            </a:r>
            <a:endParaRPr dirty="0"/>
          </a:p>
        </p:txBody>
      </p:sp>
      <p:pic>
        <p:nvPicPr>
          <p:cNvPr id="2028" name="Google Shape;2028;p51"/>
          <p:cNvPicPr preferRelativeResize="0"/>
          <p:nvPr/>
        </p:nvPicPr>
        <p:blipFill rotWithShape="1">
          <a:blip r:embed="rId3"/>
          <a:srcRect l="1827" r="44855"/>
          <a:stretch/>
        </p:blipFill>
        <p:spPr>
          <a:xfrm>
            <a:off x="4699950" y="685950"/>
            <a:ext cx="3734100" cy="377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56"/>
          <p:cNvSpPr/>
          <p:nvPr/>
        </p:nvSpPr>
        <p:spPr>
          <a:xfrm rot="7449476" flipH="1">
            <a:off x="2927663" y="3140875"/>
            <a:ext cx="386600" cy="386626"/>
          </a:xfrm>
          <a:custGeom>
            <a:avLst/>
            <a:gdLst/>
            <a:ahLst/>
            <a:cxnLst/>
            <a:rect l="l" t="t" r="r" b="b"/>
            <a:pathLst>
              <a:path w="12372" h="12372" extrusionOk="0">
                <a:moveTo>
                  <a:pt x="6201" y="1"/>
                </a:moveTo>
                <a:cubicBezTo>
                  <a:pt x="2766" y="1"/>
                  <a:pt x="0" y="2767"/>
                  <a:pt x="0" y="6171"/>
                </a:cubicBezTo>
                <a:cubicBezTo>
                  <a:pt x="0" y="9606"/>
                  <a:pt x="2766" y="12372"/>
                  <a:pt x="6201" y="12372"/>
                </a:cubicBezTo>
                <a:cubicBezTo>
                  <a:pt x="9605" y="12372"/>
                  <a:pt x="12371" y="9606"/>
                  <a:pt x="12371" y="6171"/>
                </a:cubicBezTo>
                <a:cubicBezTo>
                  <a:pt x="12371" y="2767"/>
                  <a:pt x="9605" y="1"/>
                  <a:pt x="62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56"/>
          <p:cNvSpPr txBox="1">
            <a:spLocks noGrp="1"/>
          </p:cNvSpPr>
          <p:nvPr>
            <p:ph type="ctrTitle"/>
          </p:nvPr>
        </p:nvSpPr>
        <p:spPr>
          <a:xfrm flipH="1">
            <a:off x="4023806" y="493125"/>
            <a:ext cx="3662189" cy="10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Obrigado!</a:t>
            </a:r>
            <a:endParaRPr sz="4800" dirty="0"/>
          </a:p>
        </p:txBody>
      </p:sp>
      <p:sp>
        <p:nvSpPr>
          <p:cNvPr id="2136" name="Google Shape;2136;p56"/>
          <p:cNvSpPr txBox="1">
            <a:spLocks noGrp="1"/>
          </p:cNvSpPr>
          <p:nvPr>
            <p:ph type="subTitle" idx="1"/>
          </p:nvPr>
        </p:nvSpPr>
        <p:spPr>
          <a:xfrm>
            <a:off x="3627725" y="2000100"/>
            <a:ext cx="45696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Tem alguma questão?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j</a:t>
            </a:r>
            <a:r>
              <a:rPr lang="en" dirty="0"/>
              <a:t>etlocker.support@gmail.com</a:t>
            </a:r>
            <a:br>
              <a:rPr lang="en" dirty="0"/>
            </a:br>
            <a:r>
              <a:rPr lang="en" dirty="0"/>
              <a:t>+351 919702780</a:t>
            </a:r>
            <a:br>
              <a:rPr lang="en" dirty="0"/>
            </a:br>
            <a:r>
              <a:rPr lang="en" dirty="0"/>
              <a:t>www.jetlocker.com</a:t>
            </a:r>
            <a:endParaRPr dirty="0"/>
          </a:p>
        </p:txBody>
      </p:sp>
      <p:sp>
        <p:nvSpPr>
          <p:cNvPr id="2137" name="Google Shape;2137;p56"/>
          <p:cNvSpPr txBox="1"/>
          <p:nvPr/>
        </p:nvSpPr>
        <p:spPr>
          <a:xfrm>
            <a:off x="3869813" y="4341075"/>
            <a:ext cx="40854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Sarala"/>
                <a:ea typeface="Sarala"/>
                <a:cs typeface="Sarala"/>
                <a:sym typeface="Sarala"/>
              </a:rPr>
              <a:t>Please keep this slide for attribution</a:t>
            </a:r>
            <a:endParaRPr sz="1200">
              <a:solidFill>
                <a:schemeClr val="accent2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grpSp>
        <p:nvGrpSpPr>
          <p:cNvPr id="2138" name="Google Shape;2138;p56"/>
          <p:cNvGrpSpPr/>
          <p:nvPr/>
        </p:nvGrpSpPr>
        <p:grpSpPr>
          <a:xfrm>
            <a:off x="5017737" y="3239436"/>
            <a:ext cx="1355364" cy="309301"/>
            <a:chOff x="3610661" y="2934212"/>
            <a:chExt cx="1560760" cy="356174"/>
          </a:xfrm>
        </p:grpSpPr>
        <p:sp>
          <p:nvSpPr>
            <p:cNvPr id="2142" name="Google Shape;2142;p56"/>
            <p:cNvSpPr/>
            <p:nvPr/>
          </p:nvSpPr>
          <p:spPr>
            <a:xfrm>
              <a:off x="4734722" y="2934212"/>
              <a:ext cx="436699" cy="356174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1"/>
                </a:solidFill>
              </a:endParaRPr>
            </a:p>
          </p:txBody>
        </p:sp>
        <p:grpSp>
          <p:nvGrpSpPr>
            <p:cNvPr id="2143" name="Google Shape;2143;p56"/>
            <p:cNvGrpSpPr/>
            <p:nvPr/>
          </p:nvGrpSpPr>
          <p:grpSpPr>
            <a:xfrm>
              <a:off x="3610661" y="2934810"/>
              <a:ext cx="355055" cy="355074"/>
              <a:chOff x="864491" y="1723250"/>
              <a:chExt cx="397866" cy="397887"/>
            </a:xfrm>
          </p:grpSpPr>
          <p:sp>
            <p:nvSpPr>
              <p:cNvPr id="2144" name="Google Shape;2144;p56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45" name="Google Shape;2145;p56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46" name="Google Shape;2146;p56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2147" name="Google Shape;2147;p56"/>
          <p:cNvGrpSpPr/>
          <p:nvPr/>
        </p:nvGrpSpPr>
        <p:grpSpPr>
          <a:xfrm>
            <a:off x="1186570" y="1954242"/>
            <a:ext cx="2871706" cy="4902918"/>
            <a:chOff x="1186570" y="1954242"/>
            <a:chExt cx="2871706" cy="4902918"/>
          </a:xfrm>
        </p:grpSpPr>
        <p:grpSp>
          <p:nvGrpSpPr>
            <p:cNvPr id="2148" name="Google Shape;2148;p56"/>
            <p:cNvGrpSpPr/>
            <p:nvPr/>
          </p:nvGrpSpPr>
          <p:grpSpPr>
            <a:xfrm>
              <a:off x="1186570" y="1954242"/>
              <a:ext cx="2871706" cy="4902918"/>
              <a:chOff x="4612050" y="1997225"/>
              <a:chExt cx="1529700" cy="2611825"/>
            </a:xfrm>
          </p:grpSpPr>
          <p:sp>
            <p:nvSpPr>
              <p:cNvPr id="2149" name="Google Shape;2149;p56"/>
              <p:cNvSpPr/>
              <p:nvPr/>
            </p:nvSpPr>
            <p:spPr>
              <a:xfrm>
                <a:off x="5049000" y="2007350"/>
                <a:ext cx="516750" cy="567475"/>
              </a:xfrm>
              <a:custGeom>
                <a:avLst/>
                <a:gdLst/>
                <a:ahLst/>
                <a:cxnLst/>
                <a:rect l="l" t="t" r="r" b="b"/>
                <a:pathLst>
                  <a:path w="20670" h="22699" extrusionOk="0">
                    <a:moveTo>
                      <a:pt x="8823" y="0"/>
                    </a:moveTo>
                    <a:cubicBezTo>
                      <a:pt x="7608" y="0"/>
                      <a:pt x="6184" y="429"/>
                      <a:pt x="5565" y="1514"/>
                    </a:cubicBezTo>
                    <a:lnTo>
                      <a:pt x="5565" y="1514"/>
                    </a:lnTo>
                    <a:cubicBezTo>
                      <a:pt x="5254" y="1409"/>
                      <a:pt x="4956" y="1357"/>
                      <a:pt x="4682" y="1357"/>
                    </a:cubicBezTo>
                    <a:cubicBezTo>
                      <a:pt x="3815" y="1357"/>
                      <a:pt x="3192" y="1884"/>
                      <a:pt x="3192" y="2972"/>
                    </a:cubicBezTo>
                    <a:cubicBezTo>
                      <a:pt x="3192" y="3732"/>
                      <a:pt x="3405" y="4461"/>
                      <a:pt x="3283" y="5221"/>
                    </a:cubicBezTo>
                    <a:cubicBezTo>
                      <a:pt x="3131" y="6467"/>
                      <a:pt x="1125" y="7257"/>
                      <a:pt x="973" y="8534"/>
                    </a:cubicBezTo>
                    <a:cubicBezTo>
                      <a:pt x="851" y="9507"/>
                      <a:pt x="1672" y="10540"/>
                      <a:pt x="1520" y="11513"/>
                    </a:cubicBezTo>
                    <a:cubicBezTo>
                      <a:pt x="1429" y="12242"/>
                      <a:pt x="821" y="12820"/>
                      <a:pt x="547" y="13488"/>
                    </a:cubicBezTo>
                    <a:cubicBezTo>
                      <a:pt x="0" y="14796"/>
                      <a:pt x="851" y="16437"/>
                      <a:pt x="2341" y="17045"/>
                    </a:cubicBezTo>
                    <a:cubicBezTo>
                      <a:pt x="3405" y="17501"/>
                      <a:pt x="4651" y="17379"/>
                      <a:pt x="5745" y="17713"/>
                    </a:cubicBezTo>
                    <a:cubicBezTo>
                      <a:pt x="8298" y="18565"/>
                      <a:pt x="9392" y="21483"/>
                      <a:pt x="11915" y="22364"/>
                    </a:cubicBezTo>
                    <a:cubicBezTo>
                      <a:pt x="12614" y="22607"/>
                      <a:pt x="13435" y="22698"/>
                      <a:pt x="14195" y="22698"/>
                    </a:cubicBezTo>
                    <a:cubicBezTo>
                      <a:pt x="15046" y="22698"/>
                      <a:pt x="16019" y="22668"/>
                      <a:pt x="16657" y="22151"/>
                    </a:cubicBezTo>
                    <a:cubicBezTo>
                      <a:pt x="17143" y="21817"/>
                      <a:pt x="17387" y="21239"/>
                      <a:pt x="17782" y="20844"/>
                    </a:cubicBezTo>
                    <a:cubicBezTo>
                      <a:pt x="18663" y="19932"/>
                      <a:pt x="20457" y="19507"/>
                      <a:pt x="20578" y="18261"/>
                    </a:cubicBezTo>
                    <a:cubicBezTo>
                      <a:pt x="20669" y="16923"/>
                      <a:pt x="18633" y="15859"/>
                      <a:pt x="18663" y="14492"/>
                    </a:cubicBezTo>
                    <a:cubicBezTo>
                      <a:pt x="18694" y="13640"/>
                      <a:pt x="19575" y="12850"/>
                      <a:pt x="19210" y="12030"/>
                    </a:cubicBezTo>
                    <a:cubicBezTo>
                      <a:pt x="18937" y="11422"/>
                      <a:pt x="18146" y="11148"/>
                      <a:pt x="17690" y="10601"/>
                    </a:cubicBezTo>
                    <a:cubicBezTo>
                      <a:pt x="16444" y="9172"/>
                      <a:pt x="18390" y="6862"/>
                      <a:pt x="16931" y="5555"/>
                    </a:cubicBezTo>
                    <a:cubicBezTo>
                      <a:pt x="16323" y="5039"/>
                      <a:pt x="15350" y="4947"/>
                      <a:pt x="14681" y="4491"/>
                    </a:cubicBezTo>
                    <a:cubicBezTo>
                      <a:pt x="13921" y="3975"/>
                      <a:pt x="13678" y="3063"/>
                      <a:pt x="13222" y="2303"/>
                    </a:cubicBezTo>
                    <a:cubicBezTo>
                      <a:pt x="12554" y="1209"/>
                      <a:pt x="10912" y="236"/>
                      <a:pt x="9544" y="54"/>
                    </a:cubicBezTo>
                    <a:cubicBezTo>
                      <a:pt x="9319" y="19"/>
                      <a:pt x="9075" y="0"/>
                      <a:pt x="8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56"/>
              <p:cNvSpPr/>
              <p:nvPr/>
            </p:nvSpPr>
            <p:spPr>
              <a:xfrm>
                <a:off x="5036450" y="2313900"/>
                <a:ext cx="653925" cy="729675"/>
              </a:xfrm>
              <a:custGeom>
                <a:avLst/>
                <a:gdLst/>
                <a:ahLst/>
                <a:cxnLst/>
                <a:rect l="l" t="t" r="r" b="b"/>
                <a:pathLst>
                  <a:path w="26157" h="29187" extrusionOk="0">
                    <a:moveTo>
                      <a:pt x="10726" y="0"/>
                    </a:moveTo>
                    <a:cubicBezTo>
                      <a:pt x="42" y="0"/>
                      <a:pt x="1" y="7737"/>
                      <a:pt x="5062" y="18157"/>
                    </a:cubicBezTo>
                    <a:lnTo>
                      <a:pt x="2569" y="29160"/>
                    </a:lnTo>
                    <a:cubicBezTo>
                      <a:pt x="2569" y="29160"/>
                      <a:pt x="3017" y="29186"/>
                      <a:pt x="3785" y="29186"/>
                    </a:cubicBezTo>
                    <a:cubicBezTo>
                      <a:pt x="7064" y="29186"/>
                      <a:pt x="16189" y="28707"/>
                      <a:pt x="21262" y="23658"/>
                    </a:cubicBezTo>
                    <a:cubicBezTo>
                      <a:pt x="21262" y="23658"/>
                      <a:pt x="26156" y="467"/>
                      <a:pt x="11414" y="11"/>
                    </a:cubicBezTo>
                    <a:cubicBezTo>
                      <a:pt x="11180" y="4"/>
                      <a:pt x="10951" y="0"/>
                      <a:pt x="107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56"/>
              <p:cNvSpPr/>
              <p:nvPr/>
            </p:nvSpPr>
            <p:spPr>
              <a:xfrm>
                <a:off x="4713125" y="4466925"/>
                <a:ext cx="316900" cy="142125"/>
              </a:xfrm>
              <a:custGeom>
                <a:avLst/>
                <a:gdLst/>
                <a:ahLst/>
                <a:cxnLst/>
                <a:rect l="l" t="t" r="r" b="b"/>
                <a:pathLst>
                  <a:path w="12676" h="5685" extrusionOk="0">
                    <a:moveTo>
                      <a:pt x="12463" y="0"/>
                    </a:moveTo>
                    <a:lnTo>
                      <a:pt x="8785" y="213"/>
                    </a:lnTo>
                    <a:cubicBezTo>
                      <a:pt x="7934" y="1824"/>
                      <a:pt x="6505" y="2949"/>
                      <a:pt x="4742" y="3344"/>
                    </a:cubicBezTo>
                    <a:cubicBezTo>
                      <a:pt x="1976" y="3982"/>
                      <a:pt x="0" y="5684"/>
                      <a:pt x="0" y="5684"/>
                    </a:cubicBezTo>
                    <a:lnTo>
                      <a:pt x="8876" y="5624"/>
                    </a:lnTo>
                    <a:lnTo>
                      <a:pt x="11095" y="4894"/>
                    </a:lnTo>
                    <a:lnTo>
                      <a:pt x="11004" y="5532"/>
                    </a:lnTo>
                    <a:lnTo>
                      <a:pt x="12675" y="5593"/>
                    </a:lnTo>
                    <a:lnTo>
                      <a:pt x="12463" y="0"/>
                    </a:lnTo>
                    <a:close/>
                  </a:path>
                </a:pathLst>
              </a:custGeom>
              <a:solidFill>
                <a:srgbClr val="0B1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56"/>
              <p:cNvSpPr/>
              <p:nvPr/>
            </p:nvSpPr>
            <p:spPr>
              <a:xfrm>
                <a:off x="5227575" y="4459325"/>
                <a:ext cx="324500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5837" extrusionOk="0">
                    <a:moveTo>
                      <a:pt x="11976" y="0"/>
                    </a:moveTo>
                    <a:lnTo>
                      <a:pt x="8937" y="213"/>
                    </a:lnTo>
                    <a:cubicBezTo>
                      <a:pt x="8116" y="1824"/>
                      <a:pt x="6626" y="3010"/>
                      <a:pt x="4894" y="3405"/>
                    </a:cubicBezTo>
                    <a:cubicBezTo>
                      <a:pt x="2006" y="4073"/>
                      <a:pt x="0" y="5836"/>
                      <a:pt x="0" y="5836"/>
                    </a:cubicBezTo>
                    <a:lnTo>
                      <a:pt x="8359" y="5776"/>
                    </a:lnTo>
                    <a:lnTo>
                      <a:pt x="10973" y="5046"/>
                    </a:lnTo>
                    <a:lnTo>
                      <a:pt x="11247" y="5684"/>
                    </a:lnTo>
                    <a:lnTo>
                      <a:pt x="12979" y="5745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rgbClr val="0B1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56"/>
              <p:cNvSpPr/>
              <p:nvPr/>
            </p:nvSpPr>
            <p:spPr>
              <a:xfrm>
                <a:off x="4797475" y="2890150"/>
                <a:ext cx="848050" cy="1624575"/>
              </a:xfrm>
              <a:custGeom>
                <a:avLst/>
                <a:gdLst/>
                <a:ahLst/>
                <a:cxnLst/>
                <a:rect l="l" t="t" r="r" b="b"/>
                <a:pathLst>
                  <a:path w="33922" h="64983" extrusionOk="0">
                    <a:moveTo>
                      <a:pt x="13405" y="1"/>
                    </a:moveTo>
                    <a:cubicBezTo>
                      <a:pt x="12554" y="2159"/>
                      <a:pt x="9453" y="9180"/>
                      <a:pt x="5927" y="16414"/>
                    </a:cubicBezTo>
                    <a:cubicBezTo>
                      <a:pt x="2341" y="23679"/>
                      <a:pt x="0" y="34864"/>
                      <a:pt x="213" y="44895"/>
                    </a:cubicBezTo>
                    <a:cubicBezTo>
                      <a:pt x="456" y="54925"/>
                      <a:pt x="3313" y="64287"/>
                      <a:pt x="3313" y="64287"/>
                    </a:cubicBezTo>
                    <a:cubicBezTo>
                      <a:pt x="4448" y="64705"/>
                      <a:pt x="5627" y="64851"/>
                      <a:pt x="6721" y="64851"/>
                    </a:cubicBezTo>
                    <a:cubicBezTo>
                      <a:pt x="9291" y="64851"/>
                      <a:pt x="11399" y="64044"/>
                      <a:pt x="11399" y="64044"/>
                    </a:cubicBezTo>
                    <a:cubicBezTo>
                      <a:pt x="8542" y="43953"/>
                      <a:pt x="15198" y="32525"/>
                      <a:pt x="15198" y="32524"/>
                    </a:cubicBezTo>
                    <a:lnTo>
                      <a:pt x="15198" y="32524"/>
                    </a:lnTo>
                    <a:cubicBezTo>
                      <a:pt x="14742" y="45138"/>
                      <a:pt x="22979" y="64591"/>
                      <a:pt x="22979" y="64591"/>
                    </a:cubicBezTo>
                    <a:cubicBezTo>
                      <a:pt x="23812" y="64873"/>
                      <a:pt x="24671" y="64983"/>
                      <a:pt x="25500" y="64983"/>
                    </a:cubicBezTo>
                    <a:cubicBezTo>
                      <a:pt x="28330" y="64983"/>
                      <a:pt x="30821" y="63710"/>
                      <a:pt x="30821" y="63710"/>
                    </a:cubicBezTo>
                    <a:cubicBezTo>
                      <a:pt x="25350" y="45503"/>
                      <a:pt x="28724" y="27843"/>
                      <a:pt x="31338" y="17812"/>
                    </a:cubicBezTo>
                    <a:cubicBezTo>
                      <a:pt x="33922" y="7782"/>
                      <a:pt x="30852" y="517"/>
                      <a:pt x="30852" y="517"/>
                    </a:cubicBezTo>
                    <a:cubicBezTo>
                      <a:pt x="28416" y="1900"/>
                      <a:pt x="25816" y="2377"/>
                      <a:pt x="23388" y="2377"/>
                    </a:cubicBezTo>
                    <a:cubicBezTo>
                      <a:pt x="17970" y="2377"/>
                      <a:pt x="13405" y="1"/>
                      <a:pt x="13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56"/>
              <p:cNvSpPr/>
              <p:nvPr/>
            </p:nvSpPr>
            <p:spPr>
              <a:xfrm>
                <a:off x="5406900" y="2934675"/>
                <a:ext cx="148200" cy="15660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2642" extrusionOk="0">
                    <a:moveTo>
                      <a:pt x="4724" y="1"/>
                    </a:moveTo>
                    <a:cubicBezTo>
                      <a:pt x="4661" y="1"/>
                      <a:pt x="4602" y="55"/>
                      <a:pt x="4621" y="165"/>
                    </a:cubicBezTo>
                    <a:cubicBezTo>
                      <a:pt x="5654" y="4907"/>
                      <a:pt x="5046" y="9800"/>
                      <a:pt x="4074" y="14512"/>
                    </a:cubicBezTo>
                    <a:cubicBezTo>
                      <a:pt x="3131" y="19314"/>
                      <a:pt x="1794" y="23965"/>
                      <a:pt x="1186" y="28828"/>
                    </a:cubicBezTo>
                    <a:cubicBezTo>
                      <a:pt x="365" y="35211"/>
                      <a:pt x="1" y="41655"/>
                      <a:pt x="882" y="48038"/>
                    </a:cubicBezTo>
                    <a:cubicBezTo>
                      <a:pt x="1581" y="52962"/>
                      <a:pt x="2797" y="57825"/>
                      <a:pt x="4195" y="62567"/>
                    </a:cubicBezTo>
                    <a:cubicBezTo>
                      <a:pt x="4208" y="62618"/>
                      <a:pt x="4252" y="62642"/>
                      <a:pt x="4295" y="62642"/>
                    </a:cubicBezTo>
                    <a:cubicBezTo>
                      <a:pt x="4356" y="62642"/>
                      <a:pt x="4413" y="62595"/>
                      <a:pt x="4378" y="62506"/>
                    </a:cubicBezTo>
                    <a:cubicBezTo>
                      <a:pt x="2098" y="54907"/>
                      <a:pt x="396" y="47065"/>
                      <a:pt x="548" y="39102"/>
                    </a:cubicBezTo>
                    <a:cubicBezTo>
                      <a:pt x="578" y="36032"/>
                      <a:pt x="882" y="32931"/>
                      <a:pt x="1277" y="29861"/>
                    </a:cubicBezTo>
                    <a:cubicBezTo>
                      <a:pt x="1855" y="25028"/>
                      <a:pt x="3071" y="20378"/>
                      <a:pt x="4074" y="15667"/>
                    </a:cubicBezTo>
                    <a:cubicBezTo>
                      <a:pt x="5137" y="10560"/>
                      <a:pt x="5928" y="5241"/>
                      <a:pt x="4833" y="74"/>
                    </a:cubicBezTo>
                    <a:cubicBezTo>
                      <a:pt x="4809" y="25"/>
                      <a:pt x="4765" y="1"/>
                      <a:pt x="4724" y="1"/>
                    </a:cubicBezTo>
                    <a:close/>
                  </a:path>
                </a:pathLst>
              </a:custGeom>
              <a:solidFill>
                <a:srgbClr val="EE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56"/>
              <p:cNvSpPr/>
              <p:nvPr/>
            </p:nvSpPr>
            <p:spPr>
              <a:xfrm>
                <a:off x="5007200" y="3248825"/>
                <a:ext cx="244700" cy="96355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38542" extrusionOk="0">
                    <a:moveTo>
                      <a:pt x="9788" y="0"/>
                    </a:moveTo>
                    <a:cubicBezTo>
                      <a:pt x="0" y="15411"/>
                      <a:pt x="2098" y="38542"/>
                      <a:pt x="2098" y="38542"/>
                    </a:cubicBezTo>
                    <a:cubicBezTo>
                      <a:pt x="2098" y="38542"/>
                      <a:pt x="2675" y="28055"/>
                      <a:pt x="5137" y="22098"/>
                    </a:cubicBezTo>
                    <a:cubicBezTo>
                      <a:pt x="5867" y="20304"/>
                      <a:pt x="6596" y="18542"/>
                      <a:pt x="6596" y="18542"/>
                    </a:cubicBezTo>
                    <a:cubicBezTo>
                      <a:pt x="6931" y="6810"/>
                      <a:pt x="9787" y="1"/>
                      <a:pt x="9788" y="0"/>
                    </a:cubicBezTo>
                    <a:close/>
                  </a:path>
                </a:pathLst>
              </a:custGeom>
              <a:solidFill>
                <a:srgbClr val="0B1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56"/>
              <p:cNvSpPr/>
              <p:nvPr/>
            </p:nvSpPr>
            <p:spPr>
              <a:xfrm>
                <a:off x="5396700" y="2945875"/>
                <a:ext cx="140175" cy="74250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70" extrusionOk="0">
                    <a:moveTo>
                      <a:pt x="151" y="1"/>
                    </a:moveTo>
                    <a:cubicBezTo>
                      <a:pt x="79" y="1"/>
                      <a:pt x="1" y="87"/>
                      <a:pt x="44" y="173"/>
                    </a:cubicBezTo>
                    <a:cubicBezTo>
                      <a:pt x="1260" y="1905"/>
                      <a:pt x="3266" y="2969"/>
                      <a:pt x="5454" y="2969"/>
                    </a:cubicBezTo>
                    <a:cubicBezTo>
                      <a:pt x="5606" y="2969"/>
                      <a:pt x="5606" y="2726"/>
                      <a:pt x="5454" y="2726"/>
                    </a:cubicBezTo>
                    <a:cubicBezTo>
                      <a:pt x="3387" y="2726"/>
                      <a:pt x="1412" y="1753"/>
                      <a:pt x="226" y="51"/>
                    </a:cubicBezTo>
                    <a:cubicBezTo>
                      <a:pt x="208" y="16"/>
                      <a:pt x="180" y="1"/>
                      <a:pt x="151" y="1"/>
                    </a:cubicBezTo>
                    <a:close/>
                  </a:path>
                </a:pathLst>
              </a:custGeom>
              <a:solidFill>
                <a:srgbClr val="EE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56"/>
              <p:cNvSpPr/>
              <p:nvPr/>
            </p:nvSpPr>
            <p:spPr>
              <a:xfrm>
                <a:off x="5356150" y="2951975"/>
                <a:ext cx="182250" cy="103100"/>
              </a:xfrm>
              <a:custGeom>
                <a:avLst/>
                <a:gdLst/>
                <a:ahLst/>
                <a:cxnLst/>
                <a:rect l="l" t="t" r="r" b="b"/>
                <a:pathLst>
                  <a:path w="7290" h="4124" extrusionOk="0">
                    <a:moveTo>
                      <a:pt x="171" y="1"/>
                    </a:moveTo>
                    <a:cubicBezTo>
                      <a:pt x="88" y="1"/>
                      <a:pt x="1" y="77"/>
                      <a:pt x="24" y="172"/>
                    </a:cubicBezTo>
                    <a:cubicBezTo>
                      <a:pt x="1453" y="2786"/>
                      <a:pt x="4249" y="4123"/>
                      <a:pt x="7137" y="4123"/>
                    </a:cubicBezTo>
                    <a:cubicBezTo>
                      <a:pt x="7289" y="4123"/>
                      <a:pt x="7289" y="3911"/>
                      <a:pt x="7137" y="3911"/>
                    </a:cubicBezTo>
                    <a:cubicBezTo>
                      <a:pt x="4280" y="3850"/>
                      <a:pt x="1605" y="2604"/>
                      <a:pt x="237" y="20"/>
                    </a:cubicBezTo>
                    <a:cubicBezTo>
                      <a:pt x="217" y="7"/>
                      <a:pt x="194" y="1"/>
                      <a:pt x="171" y="1"/>
                    </a:cubicBezTo>
                    <a:close/>
                  </a:path>
                </a:pathLst>
              </a:custGeom>
              <a:solidFill>
                <a:srgbClr val="EE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56"/>
              <p:cNvSpPr/>
              <p:nvPr/>
            </p:nvSpPr>
            <p:spPr>
              <a:xfrm>
                <a:off x="5556600" y="2963550"/>
                <a:ext cx="314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21" extrusionOk="0">
                    <a:moveTo>
                      <a:pt x="1112" y="1"/>
                    </a:moveTo>
                    <a:cubicBezTo>
                      <a:pt x="1097" y="1"/>
                      <a:pt x="1081" y="4"/>
                      <a:pt x="1064" y="13"/>
                    </a:cubicBezTo>
                    <a:cubicBezTo>
                      <a:pt x="791" y="226"/>
                      <a:pt x="487" y="347"/>
                      <a:pt x="153" y="408"/>
                    </a:cubicBezTo>
                    <a:cubicBezTo>
                      <a:pt x="1" y="408"/>
                      <a:pt x="1" y="621"/>
                      <a:pt x="153" y="621"/>
                    </a:cubicBezTo>
                    <a:cubicBezTo>
                      <a:pt x="517" y="590"/>
                      <a:pt x="882" y="438"/>
                      <a:pt x="1125" y="226"/>
                    </a:cubicBezTo>
                    <a:cubicBezTo>
                      <a:pt x="1256" y="147"/>
                      <a:pt x="1207" y="1"/>
                      <a:pt x="1112" y="1"/>
                    </a:cubicBezTo>
                    <a:close/>
                  </a:path>
                </a:pathLst>
              </a:custGeom>
              <a:solidFill>
                <a:srgbClr val="EE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56"/>
              <p:cNvSpPr/>
              <p:nvPr/>
            </p:nvSpPr>
            <p:spPr>
              <a:xfrm>
                <a:off x="5564950" y="2993950"/>
                <a:ext cx="338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560" extrusionOk="0">
                    <a:moveTo>
                      <a:pt x="1195" y="1"/>
                    </a:moveTo>
                    <a:cubicBezTo>
                      <a:pt x="1182" y="1"/>
                      <a:pt x="1169" y="4"/>
                      <a:pt x="1156" y="13"/>
                    </a:cubicBezTo>
                    <a:cubicBezTo>
                      <a:pt x="852" y="225"/>
                      <a:pt x="548" y="317"/>
                      <a:pt x="153" y="317"/>
                    </a:cubicBezTo>
                    <a:cubicBezTo>
                      <a:pt x="1" y="317"/>
                      <a:pt x="1" y="560"/>
                      <a:pt x="153" y="560"/>
                    </a:cubicBezTo>
                    <a:cubicBezTo>
                      <a:pt x="548" y="560"/>
                      <a:pt x="913" y="438"/>
                      <a:pt x="1247" y="225"/>
                    </a:cubicBezTo>
                    <a:cubicBezTo>
                      <a:pt x="1352" y="147"/>
                      <a:pt x="1276" y="1"/>
                      <a:pt x="1195" y="1"/>
                    </a:cubicBezTo>
                    <a:close/>
                  </a:path>
                </a:pathLst>
              </a:custGeom>
              <a:solidFill>
                <a:srgbClr val="EE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56"/>
              <p:cNvSpPr/>
              <p:nvPr/>
            </p:nvSpPr>
            <p:spPr>
              <a:xfrm>
                <a:off x="5242000" y="2934250"/>
                <a:ext cx="169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7890" extrusionOk="0">
                    <a:moveTo>
                      <a:pt x="518" y="0"/>
                    </a:moveTo>
                    <a:cubicBezTo>
                      <a:pt x="479" y="0"/>
                      <a:pt x="439" y="27"/>
                      <a:pt x="426" y="91"/>
                    </a:cubicBezTo>
                    <a:cubicBezTo>
                      <a:pt x="1" y="2644"/>
                      <a:pt x="31" y="5258"/>
                      <a:pt x="457" y="7811"/>
                    </a:cubicBezTo>
                    <a:cubicBezTo>
                      <a:pt x="468" y="7866"/>
                      <a:pt x="502" y="7889"/>
                      <a:pt x="540" y="7889"/>
                    </a:cubicBezTo>
                    <a:cubicBezTo>
                      <a:pt x="605" y="7889"/>
                      <a:pt x="678" y="7817"/>
                      <a:pt x="639" y="7720"/>
                    </a:cubicBezTo>
                    <a:cubicBezTo>
                      <a:pt x="244" y="5227"/>
                      <a:pt x="183" y="2674"/>
                      <a:pt x="609" y="121"/>
                    </a:cubicBezTo>
                    <a:cubicBezTo>
                      <a:pt x="626" y="51"/>
                      <a:pt x="572" y="0"/>
                      <a:pt x="518" y="0"/>
                    </a:cubicBezTo>
                    <a:close/>
                  </a:path>
                </a:pathLst>
              </a:custGeom>
              <a:solidFill>
                <a:srgbClr val="EE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56"/>
              <p:cNvSpPr/>
              <p:nvPr/>
            </p:nvSpPr>
            <p:spPr>
              <a:xfrm>
                <a:off x="5111300" y="2909975"/>
                <a:ext cx="620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251" extrusionOk="0">
                    <a:moveTo>
                      <a:pt x="2330" y="0"/>
                    </a:moveTo>
                    <a:cubicBezTo>
                      <a:pt x="2311" y="0"/>
                      <a:pt x="2294" y="8"/>
                      <a:pt x="2280" y="28"/>
                    </a:cubicBezTo>
                    <a:cubicBezTo>
                      <a:pt x="1754" y="671"/>
                      <a:pt x="1032" y="1033"/>
                      <a:pt x="193" y="1033"/>
                    </a:cubicBezTo>
                    <a:cubicBezTo>
                      <a:pt x="160" y="1033"/>
                      <a:pt x="126" y="1032"/>
                      <a:pt x="92" y="1031"/>
                    </a:cubicBezTo>
                    <a:cubicBezTo>
                      <a:pt x="1" y="1031"/>
                      <a:pt x="1" y="1244"/>
                      <a:pt x="92" y="1244"/>
                    </a:cubicBezTo>
                    <a:cubicBezTo>
                      <a:pt x="153" y="1248"/>
                      <a:pt x="214" y="1250"/>
                      <a:pt x="275" y="1250"/>
                    </a:cubicBezTo>
                    <a:cubicBezTo>
                      <a:pt x="1117" y="1250"/>
                      <a:pt x="1894" y="861"/>
                      <a:pt x="2432" y="180"/>
                    </a:cubicBezTo>
                    <a:cubicBezTo>
                      <a:pt x="2480" y="109"/>
                      <a:pt x="2397" y="0"/>
                      <a:pt x="2330" y="0"/>
                    </a:cubicBezTo>
                    <a:close/>
                  </a:path>
                </a:pathLst>
              </a:custGeom>
              <a:solidFill>
                <a:srgbClr val="EE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56"/>
              <p:cNvSpPr/>
              <p:nvPr/>
            </p:nvSpPr>
            <p:spPr>
              <a:xfrm>
                <a:off x="5468450" y="2073275"/>
                <a:ext cx="673300" cy="592150"/>
              </a:xfrm>
              <a:custGeom>
                <a:avLst/>
                <a:gdLst/>
                <a:ahLst/>
                <a:cxnLst/>
                <a:rect l="l" t="t" r="r" b="b"/>
                <a:pathLst>
                  <a:path w="26932" h="23686" extrusionOk="0">
                    <a:moveTo>
                      <a:pt x="24956" y="0"/>
                    </a:moveTo>
                    <a:lnTo>
                      <a:pt x="19211" y="1885"/>
                    </a:lnTo>
                    <a:cubicBezTo>
                      <a:pt x="19515" y="4620"/>
                      <a:pt x="19059" y="12341"/>
                      <a:pt x="12767" y="14317"/>
                    </a:cubicBezTo>
                    <a:cubicBezTo>
                      <a:pt x="10972" y="14877"/>
                      <a:pt x="9322" y="15078"/>
                      <a:pt x="7879" y="15078"/>
                    </a:cubicBezTo>
                    <a:cubicBezTo>
                      <a:pt x="4238" y="15078"/>
                      <a:pt x="1916" y="13800"/>
                      <a:pt x="1916" y="13800"/>
                    </a:cubicBezTo>
                    <a:lnTo>
                      <a:pt x="1" y="21855"/>
                    </a:lnTo>
                    <a:cubicBezTo>
                      <a:pt x="3170" y="23128"/>
                      <a:pt x="6097" y="23685"/>
                      <a:pt x="8750" y="23685"/>
                    </a:cubicBezTo>
                    <a:cubicBezTo>
                      <a:pt x="16864" y="23685"/>
                      <a:pt x="22423" y="18478"/>
                      <a:pt x="24530" y="12614"/>
                    </a:cubicBezTo>
                    <a:cubicBezTo>
                      <a:pt x="26931" y="5897"/>
                      <a:pt x="24956" y="1"/>
                      <a:pt x="249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56"/>
              <p:cNvSpPr/>
              <p:nvPr/>
            </p:nvSpPr>
            <p:spPr>
              <a:xfrm>
                <a:off x="5934275" y="1997225"/>
                <a:ext cx="167200" cy="144450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5778" extrusionOk="0">
                    <a:moveTo>
                      <a:pt x="2032" y="0"/>
                    </a:moveTo>
                    <a:cubicBezTo>
                      <a:pt x="2013" y="0"/>
                      <a:pt x="1995" y="1"/>
                      <a:pt x="1976" y="3"/>
                    </a:cubicBezTo>
                    <a:cubicBezTo>
                      <a:pt x="1672" y="33"/>
                      <a:pt x="1490" y="246"/>
                      <a:pt x="1368" y="550"/>
                    </a:cubicBezTo>
                    <a:cubicBezTo>
                      <a:pt x="1218" y="421"/>
                      <a:pt x="991" y="292"/>
                      <a:pt x="753" y="292"/>
                    </a:cubicBezTo>
                    <a:cubicBezTo>
                      <a:pt x="655" y="292"/>
                      <a:pt x="554" y="314"/>
                      <a:pt x="456" y="367"/>
                    </a:cubicBezTo>
                    <a:cubicBezTo>
                      <a:pt x="0" y="611"/>
                      <a:pt x="122" y="1158"/>
                      <a:pt x="243" y="2161"/>
                    </a:cubicBezTo>
                    <a:cubicBezTo>
                      <a:pt x="335" y="2981"/>
                      <a:pt x="547" y="4501"/>
                      <a:pt x="608" y="5778"/>
                    </a:cubicBezTo>
                    <a:lnTo>
                      <a:pt x="6687" y="4684"/>
                    </a:lnTo>
                    <a:cubicBezTo>
                      <a:pt x="6385" y="2871"/>
                      <a:pt x="5573" y="458"/>
                      <a:pt x="4727" y="458"/>
                    </a:cubicBezTo>
                    <a:cubicBezTo>
                      <a:pt x="4722" y="458"/>
                      <a:pt x="4717" y="458"/>
                      <a:pt x="4712" y="459"/>
                    </a:cubicBezTo>
                    <a:cubicBezTo>
                      <a:pt x="4529" y="459"/>
                      <a:pt x="4377" y="580"/>
                      <a:pt x="4256" y="671"/>
                    </a:cubicBezTo>
                    <a:cubicBezTo>
                      <a:pt x="4081" y="322"/>
                      <a:pt x="3823" y="1"/>
                      <a:pt x="3428" y="1"/>
                    </a:cubicBezTo>
                    <a:cubicBezTo>
                      <a:pt x="3410" y="1"/>
                      <a:pt x="3392" y="1"/>
                      <a:pt x="3374" y="3"/>
                    </a:cubicBezTo>
                    <a:cubicBezTo>
                      <a:pt x="3070" y="33"/>
                      <a:pt x="2918" y="246"/>
                      <a:pt x="2766" y="550"/>
                    </a:cubicBezTo>
                    <a:cubicBezTo>
                      <a:pt x="2565" y="234"/>
                      <a:pt x="2338" y="0"/>
                      <a:pt x="20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56"/>
              <p:cNvSpPr/>
              <p:nvPr/>
            </p:nvSpPr>
            <p:spPr>
              <a:xfrm>
                <a:off x="5966475" y="2009375"/>
                <a:ext cx="14925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888" extrusionOk="0">
                    <a:moveTo>
                      <a:pt x="100" y="0"/>
                    </a:moveTo>
                    <a:cubicBezTo>
                      <a:pt x="51" y="0"/>
                      <a:pt x="0" y="26"/>
                      <a:pt x="19" y="64"/>
                    </a:cubicBezTo>
                    <a:cubicBezTo>
                      <a:pt x="202" y="641"/>
                      <a:pt x="354" y="1188"/>
                      <a:pt x="384" y="1796"/>
                    </a:cubicBezTo>
                    <a:cubicBezTo>
                      <a:pt x="414" y="1857"/>
                      <a:pt x="468" y="1888"/>
                      <a:pt x="513" y="1888"/>
                    </a:cubicBezTo>
                    <a:cubicBezTo>
                      <a:pt x="559" y="1888"/>
                      <a:pt x="597" y="1857"/>
                      <a:pt x="597" y="1796"/>
                    </a:cubicBezTo>
                    <a:cubicBezTo>
                      <a:pt x="506" y="1188"/>
                      <a:pt x="384" y="611"/>
                      <a:pt x="171" y="33"/>
                    </a:cubicBezTo>
                    <a:cubicBezTo>
                      <a:pt x="160" y="10"/>
                      <a:pt x="130" y="0"/>
                      <a:pt x="1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56"/>
              <p:cNvSpPr/>
              <p:nvPr/>
            </p:nvSpPr>
            <p:spPr>
              <a:xfrm>
                <a:off x="6039450" y="2010350"/>
                <a:ext cx="149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857" extrusionOk="0">
                    <a:moveTo>
                      <a:pt x="90" y="0"/>
                    </a:moveTo>
                    <a:cubicBezTo>
                      <a:pt x="44" y="0"/>
                      <a:pt x="1" y="33"/>
                      <a:pt x="18" y="86"/>
                    </a:cubicBezTo>
                    <a:cubicBezTo>
                      <a:pt x="201" y="663"/>
                      <a:pt x="353" y="1180"/>
                      <a:pt x="383" y="1788"/>
                    </a:cubicBezTo>
                    <a:cubicBezTo>
                      <a:pt x="413" y="1833"/>
                      <a:pt x="467" y="1856"/>
                      <a:pt x="512" y="1856"/>
                    </a:cubicBezTo>
                    <a:cubicBezTo>
                      <a:pt x="558" y="1856"/>
                      <a:pt x="596" y="1833"/>
                      <a:pt x="596" y="1788"/>
                    </a:cubicBezTo>
                    <a:cubicBezTo>
                      <a:pt x="505" y="1180"/>
                      <a:pt x="383" y="602"/>
                      <a:pt x="170" y="55"/>
                    </a:cubicBezTo>
                    <a:cubicBezTo>
                      <a:pt x="157" y="17"/>
                      <a:pt x="123" y="0"/>
                      <a:pt x="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56"/>
              <p:cNvSpPr/>
              <p:nvPr/>
            </p:nvSpPr>
            <p:spPr>
              <a:xfrm>
                <a:off x="6002200" y="2008600"/>
                <a:ext cx="14150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843" extrusionOk="0">
                    <a:moveTo>
                      <a:pt x="100" y="1"/>
                    </a:moveTo>
                    <a:cubicBezTo>
                      <a:pt x="51" y="1"/>
                      <a:pt x="0" y="27"/>
                      <a:pt x="19" y="64"/>
                    </a:cubicBezTo>
                    <a:cubicBezTo>
                      <a:pt x="232" y="642"/>
                      <a:pt x="353" y="1189"/>
                      <a:pt x="414" y="1797"/>
                    </a:cubicBezTo>
                    <a:cubicBezTo>
                      <a:pt x="414" y="1827"/>
                      <a:pt x="452" y="1843"/>
                      <a:pt x="490" y="1843"/>
                    </a:cubicBezTo>
                    <a:cubicBezTo>
                      <a:pt x="528" y="1843"/>
                      <a:pt x="566" y="1827"/>
                      <a:pt x="566" y="1797"/>
                    </a:cubicBezTo>
                    <a:cubicBezTo>
                      <a:pt x="475" y="1189"/>
                      <a:pt x="353" y="612"/>
                      <a:pt x="171" y="34"/>
                    </a:cubicBezTo>
                    <a:cubicBezTo>
                      <a:pt x="159" y="11"/>
                      <a:pt x="130" y="1"/>
                      <a:pt x="1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56"/>
              <p:cNvSpPr/>
              <p:nvPr/>
            </p:nvSpPr>
            <p:spPr>
              <a:xfrm>
                <a:off x="5340025" y="2314150"/>
                <a:ext cx="40810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16324" h="14099" extrusionOk="0">
                    <a:moveTo>
                      <a:pt x="1" y="1"/>
                    </a:moveTo>
                    <a:lnTo>
                      <a:pt x="3679" y="11521"/>
                    </a:lnTo>
                    <a:cubicBezTo>
                      <a:pt x="8262" y="13640"/>
                      <a:pt x="11712" y="14099"/>
                      <a:pt x="13841" y="14099"/>
                    </a:cubicBezTo>
                    <a:cubicBezTo>
                      <a:pt x="15468" y="14099"/>
                      <a:pt x="16323" y="13831"/>
                      <a:pt x="16323" y="13831"/>
                    </a:cubicBezTo>
                    <a:cubicBezTo>
                      <a:pt x="14743" y="9211"/>
                      <a:pt x="15837" y="5168"/>
                      <a:pt x="15837" y="5168"/>
                    </a:cubicBezTo>
                    <a:lnTo>
                      <a:pt x="15837" y="5168"/>
                    </a:lnTo>
                    <a:cubicBezTo>
                      <a:pt x="15786" y="5169"/>
                      <a:pt x="15734" y="5170"/>
                      <a:pt x="15683" y="5170"/>
                    </a:cubicBezTo>
                    <a:cubicBezTo>
                      <a:pt x="11471" y="5170"/>
                      <a:pt x="6938" y="301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56"/>
              <p:cNvSpPr/>
              <p:nvPr/>
            </p:nvSpPr>
            <p:spPr>
              <a:xfrm>
                <a:off x="5648550" y="2435550"/>
                <a:ext cx="33900" cy="229300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9172" extrusionOk="0">
                    <a:moveTo>
                      <a:pt x="1172" y="1"/>
                    </a:moveTo>
                    <a:cubicBezTo>
                      <a:pt x="1123" y="1"/>
                      <a:pt x="1076" y="20"/>
                      <a:pt x="1064" y="69"/>
                    </a:cubicBezTo>
                    <a:cubicBezTo>
                      <a:pt x="61" y="2987"/>
                      <a:pt x="0" y="6209"/>
                      <a:pt x="1095" y="9096"/>
                    </a:cubicBezTo>
                    <a:cubicBezTo>
                      <a:pt x="1120" y="9147"/>
                      <a:pt x="1172" y="9171"/>
                      <a:pt x="1221" y="9171"/>
                    </a:cubicBezTo>
                    <a:cubicBezTo>
                      <a:pt x="1291" y="9171"/>
                      <a:pt x="1356" y="9124"/>
                      <a:pt x="1338" y="9035"/>
                    </a:cubicBezTo>
                    <a:cubicBezTo>
                      <a:pt x="244" y="6178"/>
                      <a:pt x="304" y="2987"/>
                      <a:pt x="1307" y="99"/>
                    </a:cubicBezTo>
                    <a:cubicBezTo>
                      <a:pt x="1326" y="44"/>
                      <a:pt x="1245" y="1"/>
                      <a:pt x="1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56"/>
              <p:cNvSpPr/>
              <p:nvPr/>
            </p:nvSpPr>
            <p:spPr>
              <a:xfrm>
                <a:off x="5094575" y="2918500"/>
                <a:ext cx="11280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2155" extrusionOk="0">
                    <a:moveTo>
                      <a:pt x="4354" y="1"/>
                    </a:moveTo>
                    <a:cubicBezTo>
                      <a:pt x="4319" y="1"/>
                      <a:pt x="4284" y="15"/>
                      <a:pt x="4256" y="52"/>
                    </a:cubicBezTo>
                    <a:cubicBezTo>
                      <a:pt x="3437" y="1226"/>
                      <a:pt x="2079" y="1934"/>
                      <a:pt x="622" y="1934"/>
                    </a:cubicBezTo>
                    <a:cubicBezTo>
                      <a:pt x="456" y="1934"/>
                      <a:pt x="290" y="1925"/>
                      <a:pt x="123" y="1906"/>
                    </a:cubicBezTo>
                    <a:cubicBezTo>
                      <a:pt x="1" y="1906"/>
                      <a:pt x="1" y="2119"/>
                      <a:pt x="153" y="2119"/>
                    </a:cubicBezTo>
                    <a:cubicBezTo>
                      <a:pt x="339" y="2143"/>
                      <a:pt x="525" y="2154"/>
                      <a:pt x="710" y="2154"/>
                    </a:cubicBezTo>
                    <a:cubicBezTo>
                      <a:pt x="2188" y="2154"/>
                      <a:pt x="3605" y="1413"/>
                      <a:pt x="4469" y="143"/>
                    </a:cubicBezTo>
                    <a:cubicBezTo>
                      <a:pt x="4512" y="79"/>
                      <a:pt x="4435" y="1"/>
                      <a:pt x="4354" y="1"/>
                    </a:cubicBezTo>
                    <a:close/>
                  </a:path>
                </a:pathLst>
              </a:custGeom>
              <a:solidFill>
                <a:srgbClr val="EE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56"/>
              <p:cNvSpPr/>
              <p:nvPr/>
            </p:nvSpPr>
            <p:spPr>
              <a:xfrm>
                <a:off x="5152725" y="2082400"/>
                <a:ext cx="210250" cy="261450"/>
              </a:xfrm>
              <a:custGeom>
                <a:avLst/>
                <a:gdLst/>
                <a:ahLst/>
                <a:cxnLst/>
                <a:rect l="l" t="t" r="r" b="b"/>
                <a:pathLst>
                  <a:path w="8410" h="10458" extrusionOk="0">
                    <a:moveTo>
                      <a:pt x="3580" y="1"/>
                    </a:moveTo>
                    <a:cubicBezTo>
                      <a:pt x="3196" y="1"/>
                      <a:pt x="2839" y="78"/>
                      <a:pt x="2538" y="243"/>
                    </a:cubicBezTo>
                    <a:cubicBezTo>
                      <a:pt x="684" y="1307"/>
                      <a:pt x="806" y="2432"/>
                      <a:pt x="259" y="6596"/>
                    </a:cubicBezTo>
                    <a:cubicBezTo>
                      <a:pt x="1" y="8606"/>
                      <a:pt x="1994" y="8759"/>
                      <a:pt x="2606" y="8759"/>
                    </a:cubicBezTo>
                    <a:cubicBezTo>
                      <a:pt x="2716" y="8759"/>
                      <a:pt x="2781" y="8754"/>
                      <a:pt x="2781" y="8754"/>
                    </a:cubicBezTo>
                    <a:lnTo>
                      <a:pt x="2781" y="8754"/>
                    </a:lnTo>
                    <a:lnTo>
                      <a:pt x="2538" y="9848"/>
                    </a:lnTo>
                    <a:cubicBezTo>
                      <a:pt x="2538" y="9848"/>
                      <a:pt x="3541" y="10426"/>
                      <a:pt x="4879" y="10456"/>
                    </a:cubicBezTo>
                    <a:cubicBezTo>
                      <a:pt x="4920" y="10457"/>
                      <a:pt x="4961" y="10458"/>
                      <a:pt x="5001" y="10458"/>
                    </a:cubicBezTo>
                    <a:cubicBezTo>
                      <a:pt x="6202" y="10458"/>
                      <a:pt x="6885" y="10031"/>
                      <a:pt x="6885" y="10031"/>
                    </a:cubicBezTo>
                    <a:lnTo>
                      <a:pt x="7797" y="5015"/>
                    </a:lnTo>
                    <a:cubicBezTo>
                      <a:pt x="8410" y="2154"/>
                      <a:pt x="5608" y="1"/>
                      <a:pt x="35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56"/>
              <p:cNvSpPr/>
              <p:nvPr/>
            </p:nvSpPr>
            <p:spPr>
              <a:xfrm>
                <a:off x="5235175" y="2182600"/>
                <a:ext cx="762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586" extrusionOk="0">
                    <a:moveTo>
                      <a:pt x="159" y="0"/>
                    </a:moveTo>
                    <a:cubicBezTo>
                      <a:pt x="76" y="0"/>
                      <a:pt x="0" y="139"/>
                      <a:pt x="0" y="278"/>
                    </a:cubicBezTo>
                    <a:cubicBezTo>
                      <a:pt x="0" y="460"/>
                      <a:pt x="61" y="582"/>
                      <a:pt x="152" y="582"/>
                    </a:cubicBezTo>
                    <a:cubicBezTo>
                      <a:pt x="160" y="584"/>
                      <a:pt x="168" y="586"/>
                      <a:pt x="175" y="586"/>
                    </a:cubicBezTo>
                    <a:cubicBezTo>
                      <a:pt x="253" y="586"/>
                      <a:pt x="304" y="447"/>
                      <a:pt x="304" y="308"/>
                    </a:cubicBezTo>
                    <a:cubicBezTo>
                      <a:pt x="304" y="126"/>
                      <a:pt x="243" y="4"/>
                      <a:pt x="183" y="4"/>
                    </a:cubicBezTo>
                    <a:cubicBezTo>
                      <a:pt x="175" y="2"/>
                      <a:pt x="167" y="0"/>
                      <a:pt x="1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56"/>
              <p:cNvSpPr/>
              <p:nvPr/>
            </p:nvSpPr>
            <p:spPr>
              <a:xfrm>
                <a:off x="5181225" y="2179650"/>
                <a:ext cx="760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09" extrusionOk="0">
                    <a:moveTo>
                      <a:pt x="152" y="1"/>
                    </a:moveTo>
                    <a:cubicBezTo>
                      <a:pt x="91" y="1"/>
                      <a:pt x="0" y="122"/>
                      <a:pt x="0" y="274"/>
                    </a:cubicBezTo>
                    <a:cubicBezTo>
                      <a:pt x="0" y="457"/>
                      <a:pt x="61" y="609"/>
                      <a:pt x="122" y="609"/>
                    </a:cubicBezTo>
                    <a:cubicBezTo>
                      <a:pt x="213" y="609"/>
                      <a:pt x="304" y="457"/>
                      <a:pt x="304" y="305"/>
                    </a:cubicBezTo>
                    <a:cubicBezTo>
                      <a:pt x="304" y="12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56"/>
              <p:cNvSpPr/>
              <p:nvPr/>
            </p:nvSpPr>
            <p:spPr>
              <a:xfrm>
                <a:off x="5215400" y="2278450"/>
                <a:ext cx="66900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98" extrusionOk="0">
                    <a:moveTo>
                      <a:pt x="2676" y="0"/>
                    </a:moveTo>
                    <a:lnTo>
                      <a:pt x="2605" y="56"/>
                    </a:lnTo>
                    <a:lnTo>
                      <a:pt x="2605" y="56"/>
                    </a:lnTo>
                    <a:cubicBezTo>
                      <a:pt x="2629" y="37"/>
                      <a:pt x="2652" y="19"/>
                      <a:pt x="2676" y="0"/>
                    </a:cubicBezTo>
                    <a:close/>
                    <a:moveTo>
                      <a:pt x="2605" y="56"/>
                    </a:moveTo>
                    <a:lnTo>
                      <a:pt x="2605" y="56"/>
                    </a:lnTo>
                    <a:cubicBezTo>
                      <a:pt x="1521" y="883"/>
                      <a:pt x="153" y="912"/>
                      <a:pt x="153" y="912"/>
                    </a:cubicBezTo>
                    <a:lnTo>
                      <a:pt x="1" y="2097"/>
                    </a:lnTo>
                    <a:lnTo>
                      <a:pt x="2605" y="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56"/>
              <p:cNvSpPr/>
              <p:nvPr/>
            </p:nvSpPr>
            <p:spPr>
              <a:xfrm>
                <a:off x="5204775" y="2224450"/>
                <a:ext cx="23775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402" extrusionOk="0">
                    <a:moveTo>
                      <a:pt x="831" y="0"/>
                    </a:moveTo>
                    <a:cubicBezTo>
                      <a:pt x="808" y="0"/>
                      <a:pt x="783" y="10"/>
                      <a:pt x="760" y="32"/>
                    </a:cubicBezTo>
                    <a:cubicBezTo>
                      <a:pt x="654" y="160"/>
                      <a:pt x="519" y="213"/>
                      <a:pt x="385" y="213"/>
                    </a:cubicBezTo>
                    <a:cubicBezTo>
                      <a:pt x="326" y="213"/>
                      <a:pt x="268" y="203"/>
                      <a:pt x="213" y="184"/>
                    </a:cubicBezTo>
                    <a:cubicBezTo>
                      <a:pt x="61" y="184"/>
                      <a:pt x="0" y="336"/>
                      <a:pt x="122" y="367"/>
                    </a:cubicBezTo>
                    <a:cubicBezTo>
                      <a:pt x="193" y="391"/>
                      <a:pt x="267" y="402"/>
                      <a:pt x="340" y="402"/>
                    </a:cubicBezTo>
                    <a:cubicBezTo>
                      <a:pt x="546" y="402"/>
                      <a:pt x="747" y="311"/>
                      <a:pt x="882" y="154"/>
                    </a:cubicBezTo>
                    <a:cubicBezTo>
                      <a:pt x="950" y="86"/>
                      <a:pt x="899" y="0"/>
                      <a:pt x="8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56"/>
              <p:cNvSpPr/>
              <p:nvPr/>
            </p:nvSpPr>
            <p:spPr>
              <a:xfrm>
                <a:off x="5159175" y="2188775"/>
                <a:ext cx="20550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372" extrusionOk="0">
                    <a:moveTo>
                      <a:pt x="274" y="0"/>
                    </a:moveTo>
                    <a:cubicBezTo>
                      <a:pt x="213" y="639"/>
                      <a:pt x="122" y="1399"/>
                      <a:pt x="1" y="2280"/>
                    </a:cubicBezTo>
                    <a:lnTo>
                      <a:pt x="1" y="2371"/>
                    </a:lnTo>
                    <a:cubicBezTo>
                      <a:pt x="517" y="2189"/>
                      <a:pt x="821" y="1642"/>
                      <a:pt x="821" y="1064"/>
                    </a:cubicBezTo>
                    <a:cubicBezTo>
                      <a:pt x="821" y="669"/>
                      <a:pt x="578" y="274"/>
                      <a:pt x="2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56"/>
              <p:cNvSpPr/>
              <p:nvPr/>
            </p:nvSpPr>
            <p:spPr>
              <a:xfrm>
                <a:off x="5193375" y="2160650"/>
                <a:ext cx="228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2159" extrusionOk="0">
                    <a:moveTo>
                      <a:pt x="456" y="1"/>
                    </a:moveTo>
                    <a:lnTo>
                      <a:pt x="0" y="2159"/>
                    </a:lnTo>
                    <a:lnTo>
                      <a:pt x="912" y="2159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56"/>
              <p:cNvSpPr/>
              <p:nvPr/>
            </p:nvSpPr>
            <p:spPr>
              <a:xfrm>
                <a:off x="5229850" y="2151350"/>
                <a:ext cx="190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81" extrusionOk="0">
                    <a:moveTo>
                      <a:pt x="299" y="0"/>
                    </a:moveTo>
                    <a:cubicBezTo>
                      <a:pt x="153" y="0"/>
                      <a:pt x="25" y="55"/>
                      <a:pt x="0" y="130"/>
                    </a:cubicBezTo>
                    <a:cubicBezTo>
                      <a:pt x="0" y="221"/>
                      <a:pt x="152" y="342"/>
                      <a:pt x="335" y="373"/>
                    </a:cubicBezTo>
                    <a:cubicBezTo>
                      <a:pt x="372" y="378"/>
                      <a:pt x="409" y="381"/>
                      <a:pt x="444" y="381"/>
                    </a:cubicBezTo>
                    <a:cubicBezTo>
                      <a:pt x="607" y="381"/>
                      <a:pt x="735" y="326"/>
                      <a:pt x="760" y="251"/>
                    </a:cubicBezTo>
                    <a:cubicBezTo>
                      <a:pt x="760" y="130"/>
                      <a:pt x="608" y="38"/>
                      <a:pt x="396" y="8"/>
                    </a:cubicBezTo>
                    <a:cubicBezTo>
                      <a:pt x="363" y="3"/>
                      <a:pt x="331" y="0"/>
                      <a:pt x="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56"/>
              <p:cNvSpPr/>
              <p:nvPr/>
            </p:nvSpPr>
            <p:spPr>
              <a:xfrm>
                <a:off x="5176650" y="2150975"/>
                <a:ext cx="1902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464" extrusionOk="0">
                    <a:moveTo>
                      <a:pt x="511" y="0"/>
                    </a:moveTo>
                    <a:cubicBezTo>
                      <a:pt x="449" y="0"/>
                      <a:pt x="377" y="17"/>
                      <a:pt x="305" y="53"/>
                    </a:cubicBezTo>
                    <a:cubicBezTo>
                      <a:pt x="92" y="84"/>
                      <a:pt x="1" y="236"/>
                      <a:pt x="31" y="357"/>
                    </a:cubicBezTo>
                    <a:cubicBezTo>
                      <a:pt x="51" y="417"/>
                      <a:pt x="135" y="463"/>
                      <a:pt x="250" y="463"/>
                    </a:cubicBezTo>
                    <a:cubicBezTo>
                      <a:pt x="312" y="463"/>
                      <a:pt x="382" y="450"/>
                      <a:pt x="457" y="418"/>
                    </a:cubicBezTo>
                    <a:cubicBezTo>
                      <a:pt x="639" y="388"/>
                      <a:pt x="761" y="236"/>
                      <a:pt x="700" y="114"/>
                    </a:cubicBezTo>
                    <a:cubicBezTo>
                      <a:pt x="681" y="41"/>
                      <a:pt x="607" y="0"/>
                      <a:pt x="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56"/>
              <p:cNvSpPr/>
              <p:nvPr/>
            </p:nvSpPr>
            <p:spPr>
              <a:xfrm>
                <a:off x="5314950" y="2191025"/>
                <a:ext cx="6615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499" extrusionOk="0">
                    <a:moveTo>
                      <a:pt x="1305" y="0"/>
                    </a:moveTo>
                    <a:cubicBezTo>
                      <a:pt x="1286" y="0"/>
                      <a:pt x="1266" y="1"/>
                      <a:pt x="1247" y="2"/>
                    </a:cubicBezTo>
                    <a:cubicBezTo>
                      <a:pt x="548" y="2"/>
                      <a:pt x="1" y="609"/>
                      <a:pt x="1" y="1278"/>
                    </a:cubicBezTo>
                    <a:cubicBezTo>
                      <a:pt x="59" y="1943"/>
                      <a:pt x="557" y="2498"/>
                      <a:pt x="1233" y="2498"/>
                    </a:cubicBezTo>
                    <a:cubicBezTo>
                      <a:pt x="1268" y="2498"/>
                      <a:pt x="1303" y="2497"/>
                      <a:pt x="1338" y="2494"/>
                    </a:cubicBezTo>
                    <a:cubicBezTo>
                      <a:pt x="2068" y="2494"/>
                      <a:pt x="2645" y="1947"/>
                      <a:pt x="2584" y="1217"/>
                    </a:cubicBezTo>
                    <a:cubicBezTo>
                      <a:pt x="2555" y="537"/>
                      <a:pt x="2007" y="0"/>
                      <a:pt x="13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56"/>
              <p:cNvSpPr/>
              <p:nvPr/>
            </p:nvSpPr>
            <p:spPr>
              <a:xfrm>
                <a:off x="5332425" y="2206950"/>
                <a:ext cx="258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54" extrusionOk="0">
                    <a:moveTo>
                      <a:pt x="855" y="1"/>
                    </a:moveTo>
                    <a:cubicBezTo>
                      <a:pt x="421" y="1"/>
                      <a:pt x="30" y="326"/>
                      <a:pt x="1" y="763"/>
                    </a:cubicBezTo>
                    <a:cubicBezTo>
                      <a:pt x="1" y="824"/>
                      <a:pt x="39" y="854"/>
                      <a:pt x="77" y="854"/>
                    </a:cubicBezTo>
                    <a:cubicBezTo>
                      <a:pt x="115" y="854"/>
                      <a:pt x="153" y="824"/>
                      <a:pt x="153" y="763"/>
                    </a:cubicBezTo>
                    <a:cubicBezTo>
                      <a:pt x="182" y="417"/>
                      <a:pt x="484" y="153"/>
                      <a:pt x="853" y="153"/>
                    </a:cubicBezTo>
                    <a:cubicBezTo>
                      <a:pt x="873" y="153"/>
                      <a:pt x="893" y="153"/>
                      <a:pt x="913" y="155"/>
                    </a:cubicBezTo>
                    <a:cubicBezTo>
                      <a:pt x="922" y="157"/>
                      <a:pt x="931" y="158"/>
                      <a:pt x="939" y="158"/>
                    </a:cubicBezTo>
                    <a:cubicBezTo>
                      <a:pt x="1034" y="158"/>
                      <a:pt x="1025" y="3"/>
                      <a:pt x="913" y="3"/>
                    </a:cubicBezTo>
                    <a:cubicBezTo>
                      <a:pt x="893" y="2"/>
                      <a:pt x="874" y="1"/>
                      <a:pt x="8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56"/>
              <p:cNvSpPr/>
              <p:nvPr/>
            </p:nvSpPr>
            <p:spPr>
              <a:xfrm>
                <a:off x="5204000" y="2070275"/>
                <a:ext cx="153525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5440" extrusionOk="0">
                    <a:moveTo>
                      <a:pt x="2305" y="0"/>
                    </a:moveTo>
                    <a:cubicBezTo>
                      <a:pt x="1630" y="0"/>
                      <a:pt x="953" y="197"/>
                      <a:pt x="426" y="607"/>
                    </a:cubicBezTo>
                    <a:lnTo>
                      <a:pt x="1" y="850"/>
                    </a:lnTo>
                    <a:cubicBezTo>
                      <a:pt x="31" y="1518"/>
                      <a:pt x="639" y="2066"/>
                      <a:pt x="1278" y="2309"/>
                    </a:cubicBezTo>
                    <a:cubicBezTo>
                      <a:pt x="1946" y="2582"/>
                      <a:pt x="2645" y="2704"/>
                      <a:pt x="3314" y="2977"/>
                    </a:cubicBezTo>
                    <a:cubicBezTo>
                      <a:pt x="3952" y="3281"/>
                      <a:pt x="4530" y="3889"/>
                      <a:pt x="4439" y="4558"/>
                    </a:cubicBezTo>
                    <a:cubicBezTo>
                      <a:pt x="4439" y="4740"/>
                      <a:pt x="4378" y="4923"/>
                      <a:pt x="4408" y="5136"/>
                    </a:cubicBezTo>
                    <a:cubicBezTo>
                      <a:pt x="4469" y="5318"/>
                      <a:pt x="4712" y="5439"/>
                      <a:pt x="4895" y="5439"/>
                    </a:cubicBezTo>
                    <a:cubicBezTo>
                      <a:pt x="5138" y="5439"/>
                      <a:pt x="5320" y="5348"/>
                      <a:pt x="5472" y="5196"/>
                    </a:cubicBezTo>
                    <a:cubicBezTo>
                      <a:pt x="5898" y="4862"/>
                      <a:pt x="6110" y="4345"/>
                      <a:pt x="6141" y="3798"/>
                    </a:cubicBezTo>
                    <a:cubicBezTo>
                      <a:pt x="6141" y="3281"/>
                      <a:pt x="5989" y="2734"/>
                      <a:pt x="5746" y="2248"/>
                    </a:cubicBezTo>
                    <a:cubicBezTo>
                      <a:pt x="5229" y="1336"/>
                      <a:pt x="4408" y="546"/>
                      <a:pt x="3405" y="181"/>
                    </a:cubicBezTo>
                    <a:cubicBezTo>
                      <a:pt x="3057" y="61"/>
                      <a:pt x="2681" y="0"/>
                      <a:pt x="2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56"/>
              <p:cNvSpPr/>
              <p:nvPr/>
            </p:nvSpPr>
            <p:spPr>
              <a:xfrm>
                <a:off x="6021650" y="2328450"/>
                <a:ext cx="7755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5144" extrusionOk="0">
                    <a:moveTo>
                      <a:pt x="2975" y="0"/>
                    </a:moveTo>
                    <a:cubicBezTo>
                      <a:pt x="2366" y="0"/>
                      <a:pt x="1484" y="401"/>
                      <a:pt x="973" y="1252"/>
                    </a:cubicBezTo>
                    <a:cubicBezTo>
                      <a:pt x="153" y="2468"/>
                      <a:pt x="1" y="4049"/>
                      <a:pt x="609" y="4748"/>
                    </a:cubicBezTo>
                    <a:cubicBezTo>
                      <a:pt x="730" y="4869"/>
                      <a:pt x="913" y="5113"/>
                      <a:pt x="1065" y="5143"/>
                    </a:cubicBezTo>
                    <a:cubicBezTo>
                      <a:pt x="1794" y="4079"/>
                      <a:pt x="2949" y="1161"/>
                      <a:pt x="3101" y="6"/>
                    </a:cubicBezTo>
                    <a:cubicBezTo>
                      <a:pt x="3061" y="2"/>
                      <a:pt x="3019" y="0"/>
                      <a:pt x="29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56"/>
              <p:cNvSpPr/>
              <p:nvPr/>
            </p:nvSpPr>
            <p:spPr>
              <a:xfrm>
                <a:off x="4683475" y="2384825"/>
                <a:ext cx="509925" cy="790300"/>
              </a:xfrm>
              <a:custGeom>
                <a:avLst/>
                <a:gdLst/>
                <a:ahLst/>
                <a:cxnLst/>
                <a:rect l="l" t="t" r="r" b="b"/>
                <a:pathLst>
                  <a:path w="20397" h="31612" extrusionOk="0">
                    <a:moveTo>
                      <a:pt x="20305" y="0"/>
                    </a:moveTo>
                    <a:cubicBezTo>
                      <a:pt x="19393" y="31"/>
                      <a:pt x="12858" y="2098"/>
                      <a:pt x="11399" y="9575"/>
                    </a:cubicBezTo>
                    <a:cubicBezTo>
                      <a:pt x="8998" y="21916"/>
                      <a:pt x="3436" y="25715"/>
                      <a:pt x="1" y="27235"/>
                    </a:cubicBezTo>
                    <a:lnTo>
                      <a:pt x="4499" y="31612"/>
                    </a:lnTo>
                    <a:cubicBezTo>
                      <a:pt x="4499" y="31612"/>
                      <a:pt x="13527" y="27660"/>
                      <a:pt x="16232" y="19119"/>
                    </a:cubicBezTo>
                    <a:cubicBezTo>
                      <a:pt x="16810" y="17356"/>
                      <a:pt x="17296" y="15350"/>
                      <a:pt x="17782" y="13344"/>
                    </a:cubicBezTo>
                    <a:cubicBezTo>
                      <a:pt x="19333" y="6839"/>
                      <a:pt x="20396" y="0"/>
                      <a:pt x="203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56"/>
              <p:cNvSpPr/>
              <p:nvPr/>
            </p:nvSpPr>
            <p:spPr>
              <a:xfrm>
                <a:off x="4612050" y="3045925"/>
                <a:ext cx="210525" cy="181625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7265" extrusionOk="0">
                    <a:moveTo>
                      <a:pt x="4530" y="1"/>
                    </a:moveTo>
                    <a:cubicBezTo>
                      <a:pt x="1946" y="943"/>
                      <a:pt x="1" y="2615"/>
                      <a:pt x="274" y="3344"/>
                    </a:cubicBezTo>
                    <a:cubicBezTo>
                      <a:pt x="305" y="3496"/>
                      <a:pt x="457" y="3618"/>
                      <a:pt x="609" y="3678"/>
                    </a:cubicBezTo>
                    <a:cubicBezTo>
                      <a:pt x="305" y="3952"/>
                      <a:pt x="122" y="4286"/>
                      <a:pt x="274" y="4621"/>
                    </a:cubicBezTo>
                    <a:cubicBezTo>
                      <a:pt x="396" y="4864"/>
                      <a:pt x="669" y="4985"/>
                      <a:pt x="913" y="5016"/>
                    </a:cubicBezTo>
                    <a:cubicBezTo>
                      <a:pt x="700" y="5289"/>
                      <a:pt x="487" y="5593"/>
                      <a:pt x="669" y="5897"/>
                    </a:cubicBezTo>
                    <a:cubicBezTo>
                      <a:pt x="761" y="6141"/>
                      <a:pt x="1034" y="6262"/>
                      <a:pt x="1338" y="6262"/>
                    </a:cubicBezTo>
                    <a:cubicBezTo>
                      <a:pt x="1216" y="6505"/>
                      <a:pt x="1186" y="6870"/>
                      <a:pt x="1429" y="7113"/>
                    </a:cubicBezTo>
                    <a:cubicBezTo>
                      <a:pt x="1526" y="7219"/>
                      <a:pt x="1641" y="7264"/>
                      <a:pt x="1778" y="7264"/>
                    </a:cubicBezTo>
                    <a:cubicBezTo>
                      <a:pt x="2073" y="7264"/>
                      <a:pt x="2471" y="7058"/>
                      <a:pt x="3010" y="6809"/>
                    </a:cubicBezTo>
                    <a:cubicBezTo>
                      <a:pt x="3709" y="6444"/>
                      <a:pt x="4195" y="6232"/>
                      <a:pt x="5259" y="5837"/>
                    </a:cubicBezTo>
                    <a:lnTo>
                      <a:pt x="5259" y="5837"/>
                    </a:lnTo>
                    <a:cubicBezTo>
                      <a:pt x="5259" y="5837"/>
                      <a:pt x="4347" y="7113"/>
                      <a:pt x="5259" y="7204"/>
                    </a:cubicBezTo>
                    <a:cubicBezTo>
                      <a:pt x="5275" y="7206"/>
                      <a:pt x="5291" y="7207"/>
                      <a:pt x="5308" y="7207"/>
                    </a:cubicBezTo>
                    <a:cubicBezTo>
                      <a:pt x="6302" y="7207"/>
                      <a:pt x="8420" y="3648"/>
                      <a:pt x="8420" y="3648"/>
                    </a:cubicBezTo>
                    <a:lnTo>
                      <a:pt x="45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56"/>
              <p:cNvSpPr/>
              <p:nvPr/>
            </p:nvSpPr>
            <p:spPr>
              <a:xfrm>
                <a:off x="4642000" y="3179525"/>
                <a:ext cx="4045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955" extrusionOk="0">
                    <a:moveTo>
                      <a:pt x="1503" y="0"/>
                    </a:moveTo>
                    <a:cubicBezTo>
                      <a:pt x="1494" y="0"/>
                      <a:pt x="1486" y="2"/>
                      <a:pt x="1477" y="6"/>
                    </a:cubicBezTo>
                    <a:cubicBezTo>
                      <a:pt x="991" y="249"/>
                      <a:pt x="474" y="493"/>
                      <a:pt x="79" y="827"/>
                    </a:cubicBezTo>
                    <a:cubicBezTo>
                      <a:pt x="1" y="879"/>
                      <a:pt x="80" y="955"/>
                      <a:pt x="143" y="955"/>
                    </a:cubicBezTo>
                    <a:cubicBezTo>
                      <a:pt x="153" y="955"/>
                      <a:pt x="162" y="953"/>
                      <a:pt x="170" y="948"/>
                    </a:cubicBezTo>
                    <a:cubicBezTo>
                      <a:pt x="596" y="614"/>
                      <a:pt x="1052" y="341"/>
                      <a:pt x="1538" y="158"/>
                    </a:cubicBezTo>
                    <a:cubicBezTo>
                      <a:pt x="1617" y="79"/>
                      <a:pt x="1559" y="0"/>
                      <a:pt x="15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56"/>
              <p:cNvSpPr/>
              <p:nvPr/>
            </p:nvSpPr>
            <p:spPr>
              <a:xfrm>
                <a:off x="4622100" y="3115725"/>
                <a:ext cx="40650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983" extrusionOk="0">
                    <a:moveTo>
                      <a:pt x="1504" y="0"/>
                    </a:moveTo>
                    <a:cubicBezTo>
                      <a:pt x="1497" y="0"/>
                      <a:pt x="1490" y="2"/>
                      <a:pt x="1483" y="5"/>
                    </a:cubicBezTo>
                    <a:cubicBezTo>
                      <a:pt x="966" y="248"/>
                      <a:pt x="480" y="522"/>
                      <a:pt x="55" y="856"/>
                    </a:cubicBezTo>
                    <a:cubicBezTo>
                      <a:pt x="0" y="883"/>
                      <a:pt x="91" y="982"/>
                      <a:pt x="154" y="982"/>
                    </a:cubicBezTo>
                    <a:cubicBezTo>
                      <a:pt x="162" y="982"/>
                      <a:pt x="170" y="981"/>
                      <a:pt x="176" y="978"/>
                    </a:cubicBezTo>
                    <a:cubicBezTo>
                      <a:pt x="602" y="613"/>
                      <a:pt x="1058" y="339"/>
                      <a:pt x="1544" y="157"/>
                    </a:cubicBezTo>
                    <a:cubicBezTo>
                      <a:pt x="1625" y="103"/>
                      <a:pt x="1562" y="0"/>
                      <a:pt x="15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56"/>
              <p:cNvSpPr/>
              <p:nvPr/>
            </p:nvSpPr>
            <p:spPr>
              <a:xfrm>
                <a:off x="4631375" y="3149175"/>
                <a:ext cx="40600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923" extrusionOk="0">
                    <a:moveTo>
                      <a:pt x="1501" y="0"/>
                    </a:moveTo>
                    <a:cubicBezTo>
                      <a:pt x="1493" y="0"/>
                      <a:pt x="1485" y="2"/>
                      <a:pt x="1477" y="4"/>
                    </a:cubicBezTo>
                    <a:cubicBezTo>
                      <a:pt x="991" y="248"/>
                      <a:pt x="535" y="491"/>
                      <a:pt x="79" y="795"/>
                    </a:cubicBezTo>
                    <a:cubicBezTo>
                      <a:pt x="0" y="847"/>
                      <a:pt x="57" y="922"/>
                      <a:pt x="113" y="922"/>
                    </a:cubicBezTo>
                    <a:cubicBezTo>
                      <a:pt x="122" y="922"/>
                      <a:pt x="131" y="920"/>
                      <a:pt x="140" y="916"/>
                    </a:cubicBezTo>
                    <a:cubicBezTo>
                      <a:pt x="565" y="582"/>
                      <a:pt x="1051" y="308"/>
                      <a:pt x="1568" y="126"/>
                    </a:cubicBezTo>
                    <a:cubicBezTo>
                      <a:pt x="1623" y="126"/>
                      <a:pt x="1578" y="0"/>
                      <a:pt x="15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56"/>
              <p:cNvSpPr/>
              <p:nvPr/>
            </p:nvSpPr>
            <p:spPr>
              <a:xfrm>
                <a:off x="5006450" y="2862900"/>
                <a:ext cx="82850" cy="11997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4799" extrusionOk="0">
                    <a:moveTo>
                      <a:pt x="3040" y="1"/>
                    </a:moveTo>
                    <a:cubicBezTo>
                      <a:pt x="2454" y="1"/>
                      <a:pt x="1704" y="325"/>
                      <a:pt x="1155" y="1030"/>
                    </a:cubicBezTo>
                    <a:cubicBezTo>
                      <a:pt x="274" y="2154"/>
                      <a:pt x="0" y="3674"/>
                      <a:pt x="547" y="4373"/>
                    </a:cubicBezTo>
                    <a:cubicBezTo>
                      <a:pt x="638" y="4556"/>
                      <a:pt x="790" y="4768"/>
                      <a:pt x="942" y="4799"/>
                    </a:cubicBezTo>
                    <a:cubicBezTo>
                      <a:pt x="1763" y="3826"/>
                      <a:pt x="3040" y="1121"/>
                      <a:pt x="3313" y="27"/>
                    </a:cubicBezTo>
                    <a:cubicBezTo>
                      <a:pt x="3228" y="10"/>
                      <a:pt x="3136" y="1"/>
                      <a:pt x="3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56"/>
              <p:cNvSpPr/>
              <p:nvPr/>
            </p:nvSpPr>
            <p:spPr>
              <a:xfrm>
                <a:off x="4957800" y="2324150"/>
                <a:ext cx="257625" cy="422400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16896" extrusionOk="0">
                    <a:moveTo>
                      <a:pt x="9772" y="1"/>
                    </a:moveTo>
                    <a:cubicBezTo>
                      <a:pt x="7753" y="1"/>
                      <a:pt x="652" y="916"/>
                      <a:pt x="1" y="13704"/>
                    </a:cubicBezTo>
                    <a:cubicBezTo>
                      <a:pt x="1" y="13704"/>
                      <a:pt x="1794" y="15680"/>
                      <a:pt x="6657" y="16896"/>
                    </a:cubicBezTo>
                    <a:lnTo>
                      <a:pt x="10305" y="26"/>
                    </a:lnTo>
                    <a:cubicBezTo>
                      <a:pt x="10305" y="26"/>
                      <a:pt x="10109" y="1"/>
                      <a:pt x="97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56"/>
              <p:cNvSpPr/>
              <p:nvPr/>
            </p:nvSpPr>
            <p:spPr>
              <a:xfrm>
                <a:off x="5180000" y="2330525"/>
                <a:ext cx="2136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2181" extrusionOk="0">
                    <a:moveTo>
                      <a:pt x="8408" y="0"/>
                    </a:moveTo>
                    <a:cubicBezTo>
                      <a:pt x="8385" y="0"/>
                      <a:pt x="8363" y="13"/>
                      <a:pt x="8347" y="45"/>
                    </a:cubicBezTo>
                    <a:cubicBezTo>
                      <a:pt x="7166" y="1310"/>
                      <a:pt x="5545" y="1948"/>
                      <a:pt x="3915" y="1948"/>
                    </a:cubicBezTo>
                    <a:cubicBezTo>
                      <a:pt x="2608" y="1948"/>
                      <a:pt x="1296" y="1538"/>
                      <a:pt x="201" y="713"/>
                    </a:cubicBezTo>
                    <a:cubicBezTo>
                      <a:pt x="184" y="705"/>
                      <a:pt x="168" y="701"/>
                      <a:pt x="153" y="701"/>
                    </a:cubicBezTo>
                    <a:cubicBezTo>
                      <a:pt x="58" y="701"/>
                      <a:pt x="1" y="848"/>
                      <a:pt x="79" y="926"/>
                    </a:cubicBezTo>
                    <a:cubicBezTo>
                      <a:pt x="1201" y="1768"/>
                      <a:pt x="2535" y="2181"/>
                      <a:pt x="3865" y="2181"/>
                    </a:cubicBezTo>
                    <a:cubicBezTo>
                      <a:pt x="5563" y="2181"/>
                      <a:pt x="7255" y="1509"/>
                      <a:pt x="8499" y="197"/>
                    </a:cubicBezTo>
                    <a:cubicBezTo>
                      <a:pt x="8544" y="107"/>
                      <a:pt x="8472" y="0"/>
                      <a:pt x="8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56"/>
              <p:cNvSpPr/>
              <p:nvPr/>
            </p:nvSpPr>
            <p:spPr>
              <a:xfrm>
                <a:off x="5094575" y="2549900"/>
                <a:ext cx="73825" cy="21995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8798" extrusionOk="0">
                    <a:moveTo>
                      <a:pt x="104" y="1"/>
                    </a:moveTo>
                    <a:cubicBezTo>
                      <a:pt x="54" y="1"/>
                      <a:pt x="1" y="39"/>
                      <a:pt x="1" y="115"/>
                    </a:cubicBezTo>
                    <a:cubicBezTo>
                      <a:pt x="123" y="3094"/>
                      <a:pt x="1156" y="6224"/>
                      <a:pt x="2706" y="8747"/>
                    </a:cubicBezTo>
                    <a:cubicBezTo>
                      <a:pt x="2733" y="8783"/>
                      <a:pt x="2767" y="8798"/>
                      <a:pt x="2801" y="8798"/>
                    </a:cubicBezTo>
                    <a:cubicBezTo>
                      <a:pt x="2881" y="8798"/>
                      <a:pt x="2953" y="8712"/>
                      <a:pt x="2889" y="8626"/>
                    </a:cubicBezTo>
                    <a:cubicBezTo>
                      <a:pt x="1338" y="6164"/>
                      <a:pt x="305" y="3033"/>
                      <a:pt x="183" y="115"/>
                    </a:cubicBezTo>
                    <a:cubicBezTo>
                      <a:pt x="199" y="39"/>
                      <a:pt x="153" y="1"/>
                      <a:pt x="1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56"/>
              <p:cNvSpPr/>
              <p:nvPr/>
            </p:nvSpPr>
            <p:spPr>
              <a:xfrm>
                <a:off x="4960325" y="2613475"/>
                <a:ext cx="170575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3168" extrusionOk="0">
                    <a:moveTo>
                      <a:pt x="171" y="0"/>
                    </a:moveTo>
                    <a:cubicBezTo>
                      <a:pt x="44" y="0"/>
                      <a:pt x="0" y="162"/>
                      <a:pt x="112" y="247"/>
                    </a:cubicBezTo>
                    <a:cubicBezTo>
                      <a:pt x="2088" y="1554"/>
                      <a:pt x="4368" y="2557"/>
                      <a:pt x="6648" y="3165"/>
                    </a:cubicBezTo>
                    <a:cubicBezTo>
                      <a:pt x="6656" y="3166"/>
                      <a:pt x="6665" y="3167"/>
                      <a:pt x="6673" y="3167"/>
                    </a:cubicBezTo>
                    <a:cubicBezTo>
                      <a:pt x="6803" y="3167"/>
                      <a:pt x="6823" y="2950"/>
                      <a:pt x="6708" y="2921"/>
                    </a:cubicBezTo>
                    <a:cubicBezTo>
                      <a:pt x="4429" y="2314"/>
                      <a:pt x="2179" y="1341"/>
                      <a:pt x="204" y="4"/>
                    </a:cubicBezTo>
                    <a:cubicBezTo>
                      <a:pt x="192" y="1"/>
                      <a:pt x="181" y="0"/>
                      <a:pt x="1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56"/>
              <p:cNvSpPr/>
              <p:nvPr/>
            </p:nvSpPr>
            <p:spPr>
              <a:xfrm>
                <a:off x="5244275" y="2186400"/>
                <a:ext cx="73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893" extrusionOk="0">
                    <a:moveTo>
                      <a:pt x="1530" y="0"/>
                    </a:moveTo>
                    <a:cubicBezTo>
                      <a:pt x="1496" y="0"/>
                      <a:pt x="1463" y="2"/>
                      <a:pt x="1429" y="4"/>
                    </a:cubicBezTo>
                    <a:cubicBezTo>
                      <a:pt x="639" y="35"/>
                      <a:pt x="1" y="673"/>
                      <a:pt x="31" y="1463"/>
                    </a:cubicBezTo>
                    <a:cubicBezTo>
                      <a:pt x="61" y="2265"/>
                      <a:pt x="700" y="2893"/>
                      <a:pt x="1495" y="2893"/>
                    </a:cubicBezTo>
                    <a:cubicBezTo>
                      <a:pt x="1514" y="2893"/>
                      <a:pt x="1532" y="2892"/>
                      <a:pt x="1551" y="2892"/>
                    </a:cubicBezTo>
                    <a:cubicBezTo>
                      <a:pt x="2341" y="2831"/>
                      <a:pt x="2949" y="2193"/>
                      <a:pt x="2949" y="1402"/>
                    </a:cubicBezTo>
                    <a:cubicBezTo>
                      <a:pt x="2920" y="646"/>
                      <a:pt x="2278" y="0"/>
                      <a:pt x="1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4" name="Google Shape;2194;p56"/>
            <p:cNvSpPr/>
            <p:nvPr/>
          </p:nvSpPr>
          <p:spPr>
            <a:xfrm>
              <a:off x="3858073" y="1981095"/>
              <a:ext cx="26564" cy="86492"/>
            </a:xfrm>
            <a:custGeom>
              <a:avLst/>
              <a:gdLst/>
              <a:ahLst/>
              <a:cxnLst/>
              <a:rect l="l" t="t" r="r" b="b"/>
              <a:pathLst>
                <a:path w="566" h="1843" extrusionOk="0">
                  <a:moveTo>
                    <a:pt x="100" y="1"/>
                  </a:moveTo>
                  <a:cubicBezTo>
                    <a:pt x="51" y="1"/>
                    <a:pt x="0" y="27"/>
                    <a:pt x="19" y="64"/>
                  </a:cubicBezTo>
                  <a:cubicBezTo>
                    <a:pt x="232" y="642"/>
                    <a:pt x="353" y="1189"/>
                    <a:pt x="414" y="1797"/>
                  </a:cubicBezTo>
                  <a:cubicBezTo>
                    <a:pt x="414" y="1827"/>
                    <a:pt x="452" y="1843"/>
                    <a:pt x="490" y="1843"/>
                  </a:cubicBezTo>
                  <a:cubicBezTo>
                    <a:pt x="528" y="1843"/>
                    <a:pt x="566" y="1827"/>
                    <a:pt x="566" y="1797"/>
                  </a:cubicBezTo>
                  <a:cubicBezTo>
                    <a:pt x="475" y="1189"/>
                    <a:pt x="353" y="612"/>
                    <a:pt x="171" y="34"/>
                  </a:cubicBezTo>
                  <a:cubicBezTo>
                    <a:pt x="159" y="11"/>
                    <a:pt x="130" y="1"/>
                    <a:pt x="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7654;p76">
            <a:extLst>
              <a:ext uri="{FF2B5EF4-FFF2-40B4-BE49-F238E27FC236}">
                <a16:creationId xmlns:a16="http://schemas.microsoft.com/office/drawing/2014/main" id="{FFBE183E-75E5-4DFE-8665-484D29B904B0}"/>
              </a:ext>
            </a:extLst>
          </p:cNvPr>
          <p:cNvGrpSpPr/>
          <p:nvPr/>
        </p:nvGrpSpPr>
        <p:grpSpPr>
          <a:xfrm>
            <a:off x="5491586" y="3194772"/>
            <a:ext cx="363314" cy="356576"/>
            <a:chOff x="3763184" y="3817357"/>
            <a:chExt cx="363314" cy="356576"/>
          </a:xfrm>
        </p:grpSpPr>
        <p:sp>
          <p:nvSpPr>
            <p:cNvPr id="64" name="Google Shape;17655;p76">
              <a:extLst>
                <a:ext uri="{FF2B5EF4-FFF2-40B4-BE49-F238E27FC236}">
                  <a16:creationId xmlns:a16="http://schemas.microsoft.com/office/drawing/2014/main" id="{D4E088AA-9AC0-463E-B1B7-48382E2E4CF5}"/>
                </a:ext>
              </a:extLst>
            </p:cNvPr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8AC4"/>
                </a:solidFill>
              </a:endParaRPr>
            </a:p>
          </p:txBody>
        </p:sp>
        <p:sp>
          <p:nvSpPr>
            <p:cNvPr id="65" name="Google Shape;17656;p76">
              <a:extLst>
                <a:ext uri="{FF2B5EF4-FFF2-40B4-BE49-F238E27FC236}">
                  <a16:creationId xmlns:a16="http://schemas.microsoft.com/office/drawing/2014/main" id="{F3665C1A-8129-4460-9400-2CF8066CC7F8}"/>
                </a:ext>
              </a:extLst>
            </p:cNvPr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556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8AC4"/>
                </a:solidFill>
              </a:endParaRPr>
            </a:p>
          </p:txBody>
        </p:sp>
        <p:sp>
          <p:nvSpPr>
            <p:cNvPr id="66" name="Google Shape;17657;p76">
              <a:extLst>
                <a:ext uri="{FF2B5EF4-FFF2-40B4-BE49-F238E27FC236}">
                  <a16:creationId xmlns:a16="http://schemas.microsoft.com/office/drawing/2014/main" id="{37E611DF-6660-4B16-9732-53FAF5C0FBFA}"/>
                </a:ext>
              </a:extLst>
            </p:cNvPr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8AC4"/>
                </a:solidFill>
              </a:endParaRPr>
            </a:p>
          </p:txBody>
        </p:sp>
        <p:sp>
          <p:nvSpPr>
            <p:cNvPr id="67" name="Google Shape;17658;p76">
              <a:extLst>
                <a:ext uri="{FF2B5EF4-FFF2-40B4-BE49-F238E27FC236}">
                  <a16:creationId xmlns:a16="http://schemas.microsoft.com/office/drawing/2014/main" id="{36EB6219-0B32-449B-A372-5FA909117077}"/>
                </a:ext>
              </a:extLst>
            </p:cNvPr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8AC4"/>
                </a:solidFill>
              </a:endParaRPr>
            </a:p>
          </p:txBody>
        </p:sp>
        <p:sp>
          <p:nvSpPr>
            <p:cNvPr id="68" name="Google Shape;17659;p76">
              <a:extLst>
                <a:ext uri="{FF2B5EF4-FFF2-40B4-BE49-F238E27FC236}">
                  <a16:creationId xmlns:a16="http://schemas.microsoft.com/office/drawing/2014/main" id="{D7C2F7DC-D8DB-4BD9-8355-4F4DDAE78403}"/>
                </a:ext>
              </a:extLst>
            </p:cNvPr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8AC4"/>
                </a:solidFill>
              </a:endParaRPr>
            </a:p>
          </p:txBody>
        </p:sp>
      </p:grpSp>
      <p:grpSp>
        <p:nvGrpSpPr>
          <p:cNvPr id="69" name="Google Shape;17719;p76">
            <a:extLst>
              <a:ext uri="{FF2B5EF4-FFF2-40B4-BE49-F238E27FC236}">
                <a16:creationId xmlns:a16="http://schemas.microsoft.com/office/drawing/2014/main" id="{904CC1DB-0524-4EBB-9781-CDD1ED751FC6}"/>
              </a:ext>
            </a:extLst>
          </p:cNvPr>
          <p:cNvGrpSpPr/>
          <p:nvPr/>
        </p:nvGrpSpPr>
        <p:grpSpPr>
          <a:xfrm>
            <a:off x="6512074" y="3207508"/>
            <a:ext cx="362920" cy="356865"/>
            <a:chOff x="2866317" y="3817357"/>
            <a:chExt cx="362920" cy="356865"/>
          </a:xfrm>
        </p:grpSpPr>
        <p:sp>
          <p:nvSpPr>
            <p:cNvPr id="70" name="Google Shape;17720;p76">
              <a:extLst>
                <a:ext uri="{FF2B5EF4-FFF2-40B4-BE49-F238E27FC236}">
                  <a16:creationId xmlns:a16="http://schemas.microsoft.com/office/drawing/2014/main" id="{D56247F6-A8FF-4E3E-B2D1-1FBCADDDABFA}"/>
                </a:ext>
              </a:extLst>
            </p:cNvPr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rgbClr val="8A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721;p76">
              <a:extLst>
                <a:ext uri="{FF2B5EF4-FFF2-40B4-BE49-F238E27FC236}">
                  <a16:creationId xmlns:a16="http://schemas.microsoft.com/office/drawing/2014/main" id="{834B3928-54DD-4C72-A763-82EFB5A5D4E8}"/>
                </a:ext>
              </a:extLst>
            </p:cNvPr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722;p76">
              <a:extLst>
                <a:ext uri="{FF2B5EF4-FFF2-40B4-BE49-F238E27FC236}">
                  <a16:creationId xmlns:a16="http://schemas.microsoft.com/office/drawing/2014/main" id="{FA93BD0C-4FA4-49A3-8999-09CDD0E521EB}"/>
                </a:ext>
              </a:extLst>
            </p:cNvPr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4047632" y="2674204"/>
            <a:ext cx="826500" cy="82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4543918" y="1785325"/>
            <a:ext cx="826500" cy="826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3543761" y="1789864"/>
            <a:ext cx="826500" cy="82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 idx="13"/>
          </p:nvPr>
        </p:nvSpPr>
        <p:spPr>
          <a:xfrm>
            <a:off x="3570950" y="1789863"/>
            <a:ext cx="799311" cy="864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4" name="Google Shape;574;p32"/>
          <p:cNvSpPr txBox="1">
            <a:spLocks noGrp="1"/>
          </p:cNvSpPr>
          <p:nvPr>
            <p:ph type="title" idx="8"/>
          </p:nvPr>
        </p:nvSpPr>
        <p:spPr>
          <a:xfrm>
            <a:off x="4038668" y="2679801"/>
            <a:ext cx="967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75" name="Google Shape;575;p32"/>
          <p:cNvSpPr txBox="1">
            <a:spLocks noGrp="1"/>
          </p:cNvSpPr>
          <p:nvPr>
            <p:ph type="title" idx="9"/>
          </p:nvPr>
        </p:nvSpPr>
        <p:spPr>
          <a:xfrm>
            <a:off x="4437118" y="1766425"/>
            <a:ext cx="9333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76" name="Google Shape;576;p32"/>
          <p:cNvSpPr txBox="1">
            <a:spLocks noGrp="1"/>
          </p:cNvSpPr>
          <p:nvPr>
            <p:ph type="title" idx="2"/>
          </p:nvPr>
        </p:nvSpPr>
        <p:spPr>
          <a:xfrm>
            <a:off x="278296" y="1978158"/>
            <a:ext cx="3171754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Desenvolver funcionalidades básicas como realizar um pedido e o cadastro de utilizadores.</a:t>
            </a:r>
            <a:endParaRPr dirty="0"/>
          </a:p>
        </p:txBody>
      </p:sp>
      <p:sp>
        <p:nvSpPr>
          <p:cNvPr id="577" name="Google Shape;577;p32"/>
          <p:cNvSpPr txBox="1">
            <a:spLocks noGrp="1"/>
          </p:cNvSpPr>
          <p:nvPr>
            <p:ph type="title" idx="3"/>
          </p:nvPr>
        </p:nvSpPr>
        <p:spPr>
          <a:xfrm>
            <a:off x="2685129" y="4228447"/>
            <a:ext cx="3706383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Criação de um website e de uma aplicação com uma interface simples e fácil de utilizar</a:t>
            </a:r>
            <a:endParaRPr dirty="0"/>
          </a:p>
        </p:txBody>
      </p:sp>
      <p:sp>
        <p:nvSpPr>
          <p:cNvPr id="578" name="Google Shape;578;p32"/>
          <p:cNvSpPr txBox="1">
            <a:spLocks noGrp="1"/>
          </p:cNvSpPr>
          <p:nvPr>
            <p:ph type="title" idx="4"/>
          </p:nvPr>
        </p:nvSpPr>
        <p:spPr>
          <a:xfrm>
            <a:off x="2685129" y="3508655"/>
            <a:ext cx="3706383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Criação de um ambiente de utilização simples</a:t>
            </a:r>
            <a:endParaRPr dirty="0"/>
          </a:p>
        </p:txBody>
      </p:sp>
      <p:sp>
        <p:nvSpPr>
          <p:cNvPr id="579" name="Google Shape;579;p32"/>
          <p:cNvSpPr txBox="1">
            <a:spLocks noGrp="1"/>
          </p:cNvSpPr>
          <p:nvPr>
            <p:ph type="title" idx="5"/>
          </p:nvPr>
        </p:nvSpPr>
        <p:spPr>
          <a:xfrm>
            <a:off x="5477218" y="2299500"/>
            <a:ext cx="26592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das primeiras funcionalidades do website e da </a:t>
            </a:r>
            <a:r>
              <a:rPr lang="en" i="1" dirty="0"/>
              <a:t>front page</a:t>
            </a:r>
            <a:r>
              <a:rPr lang="en" dirty="0"/>
              <a:t>.</a:t>
            </a:r>
            <a:endParaRPr dirty="0"/>
          </a:p>
        </p:txBody>
      </p:sp>
      <p:sp>
        <p:nvSpPr>
          <p:cNvPr id="582" name="Google Shape;582;p32"/>
          <p:cNvSpPr txBox="1">
            <a:spLocks noGrp="1"/>
          </p:cNvSpPr>
          <p:nvPr>
            <p:ph type="title" idx="14"/>
          </p:nvPr>
        </p:nvSpPr>
        <p:spPr>
          <a:xfrm>
            <a:off x="162519" y="403666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 onde começar?</a:t>
            </a:r>
            <a:endParaRPr dirty="0"/>
          </a:p>
        </p:txBody>
      </p:sp>
      <p:sp>
        <p:nvSpPr>
          <p:cNvPr id="583" name="Google Shape;583;p32"/>
          <p:cNvSpPr txBox="1">
            <a:spLocks noGrp="1"/>
          </p:cNvSpPr>
          <p:nvPr>
            <p:ph type="title" idx="15"/>
          </p:nvPr>
        </p:nvSpPr>
        <p:spPr>
          <a:xfrm>
            <a:off x="0" y="1614575"/>
            <a:ext cx="345005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básicas</a:t>
            </a:r>
            <a:endParaRPr dirty="0"/>
          </a:p>
        </p:txBody>
      </p:sp>
      <p:sp>
        <p:nvSpPr>
          <p:cNvPr id="584" name="Google Shape;584;p32"/>
          <p:cNvSpPr txBox="1">
            <a:spLocks noGrp="1"/>
          </p:cNvSpPr>
          <p:nvPr>
            <p:ph type="title" idx="16"/>
          </p:nvPr>
        </p:nvSpPr>
        <p:spPr>
          <a:xfrm>
            <a:off x="5477218" y="1614575"/>
            <a:ext cx="365045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Início do desenvolvimento do website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D0CDC-C1DE-4C55-BE66-2C0D6A1C3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24786" y="795130"/>
            <a:ext cx="4654468" cy="2383667"/>
          </a:xfrm>
        </p:spPr>
        <p:txBody>
          <a:bodyPr>
            <a:normAutofit/>
          </a:bodyPr>
          <a:lstStyle/>
          <a:p>
            <a:r>
              <a:rPr lang="pt-PT" sz="3600" dirty="0"/>
              <a:t>O que será necessário para o sistema funcionar?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784E7E-EAAD-4133-8BCB-18C500DF3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61197" y="2492236"/>
            <a:ext cx="3673480" cy="796500"/>
          </a:xfrm>
        </p:spPr>
        <p:txBody>
          <a:bodyPr>
            <a:normAutofit/>
          </a:bodyPr>
          <a:lstStyle/>
          <a:p>
            <a:r>
              <a:rPr lang="pt-PT" sz="1800" dirty="0">
                <a:solidFill>
                  <a:srgbClr val="168AC4"/>
                </a:solidFill>
              </a:rPr>
              <a:t>Arquitetura geral do sistema</a:t>
            </a:r>
          </a:p>
        </p:txBody>
      </p:sp>
    </p:spTree>
    <p:extLst>
      <p:ext uri="{BB962C8B-B14F-4D97-AF65-F5344CB8AC3E}">
        <p14:creationId xmlns:p14="http://schemas.microsoft.com/office/powerpoint/2010/main" val="56447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3"/>
          <p:cNvSpPr/>
          <p:nvPr/>
        </p:nvSpPr>
        <p:spPr>
          <a:xfrm>
            <a:off x="1441200" y="4025400"/>
            <a:ext cx="3035400" cy="38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53"/>
          <p:cNvSpPr txBox="1">
            <a:spLocks noGrp="1"/>
          </p:cNvSpPr>
          <p:nvPr>
            <p:ph type="ctrTitle"/>
          </p:nvPr>
        </p:nvSpPr>
        <p:spPr>
          <a:xfrm flipH="1">
            <a:off x="5069484" y="1978425"/>
            <a:ext cx="4130176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Website:</a:t>
            </a:r>
            <a:br>
              <a:rPr lang="en" dirty="0"/>
            </a:br>
            <a:r>
              <a:rPr lang="en" dirty="0"/>
              <a:t>www.jetlocker.com</a:t>
            </a:r>
            <a:endParaRPr dirty="0"/>
          </a:p>
        </p:txBody>
      </p:sp>
      <p:grpSp>
        <p:nvGrpSpPr>
          <p:cNvPr id="2089" name="Google Shape;2089;p53"/>
          <p:cNvGrpSpPr/>
          <p:nvPr/>
        </p:nvGrpSpPr>
        <p:grpSpPr>
          <a:xfrm>
            <a:off x="1306125" y="1193150"/>
            <a:ext cx="3305575" cy="3022100"/>
            <a:chOff x="2409875" y="1630250"/>
            <a:chExt cx="3305575" cy="3022100"/>
          </a:xfrm>
        </p:grpSpPr>
        <p:sp>
          <p:nvSpPr>
            <p:cNvPr id="2090" name="Google Shape;2090;p53"/>
            <p:cNvSpPr/>
            <p:nvPr/>
          </p:nvSpPr>
          <p:spPr>
            <a:xfrm>
              <a:off x="2409875" y="1630250"/>
              <a:ext cx="3305575" cy="2460550"/>
            </a:xfrm>
            <a:custGeom>
              <a:avLst/>
              <a:gdLst/>
              <a:ahLst/>
              <a:cxnLst/>
              <a:rect l="l" t="t" r="r" b="b"/>
              <a:pathLst>
                <a:path w="132223" h="98422" extrusionOk="0">
                  <a:moveTo>
                    <a:pt x="6141" y="1"/>
                  </a:moveTo>
                  <a:cubicBezTo>
                    <a:pt x="2737" y="1"/>
                    <a:pt x="1" y="2736"/>
                    <a:pt x="1" y="6171"/>
                  </a:cubicBezTo>
                  <a:lnTo>
                    <a:pt x="1" y="92251"/>
                  </a:lnTo>
                  <a:cubicBezTo>
                    <a:pt x="1" y="95686"/>
                    <a:pt x="2737" y="98422"/>
                    <a:pt x="6141" y="98422"/>
                  </a:cubicBezTo>
                  <a:lnTo>
                    <a:pt x="126052" y="98422"/>
                  </a:lnTo>
                  <a:cubicBezTo>
                    <a:pt x="129487" y="98422"/>
                    <a:pt x="132222" y="95686"/>
                    <a:pt x="132222" y="92251"/>
                  </a:cubicBezTo>
                  <a:lnTo>
                    <a:pt x="132222" y="6171"/>
                  </a:lnTo>
                  <a:cubicBezTo>
                    <a:pt x="132222" y="2736"/>
                    <a:pt x="129487" y="1"/>
                    <a:pt x="1260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3"/>
            <p:cNvSpPr/>
            <p:nvPr/>
          </p:nvSpPr>
          <p:spPr>
            <a:xfrm>
              <a:off x="2409875" y="3727550"/>
              <a:ext cx="3305575" cy="363250"/>
            </a:xfrm>
            <a:custGeom>
              <a:avLst/>
              <a:gdLst/>
              <a:ahLst/>
              <a:cxnLst/>
              <a:rect l="l" t="t" r="r" b="b"/>
              <a:pathLst>
                <a:path w="132223" h="14530" extrusionOk="0">
                  <a:moveTo>
                    <a:pt x="1" y="0"/>
                  </a:moveTo>
                  <a:lnTo>
                    <a:pt x="1" y="8359"/>
                  </a:lnTo>
                  <a:cubicBezTo>
                    <a:pt x="1" y="11794"/>
                    <a:pt x="2737" y="14530"/>
                    <a:pt x="6141" y="14530"/>
                  </a:cubicBezTo>
                  <a:lnTo>
                    <a:pt x="126052" y="14530"/>
                  </a:lnTo>
                  <a:cubicBezTo>
                    <a:pt x="129487" y="14530"/>
                    <a:pt x="132222" y="11794"/>
                    <a:pt x="132222" y="8359"/>
                  </a:cubicBezTo>
                  <a:lnTo>
                    <a:pt x="1322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3"/>
            <p:cNvSpPr/>
            <p:nvPr/>
          </p:nvSpPr>
          <p:spPr>
            <a:xfrm>
              <a:off x="3357475" y="4534550"/>
              <a:ext cx="1409625" cy="117800"/>
            </a:xfrm>
            <a:custGeom>
              <a:avLst/>
              <a:gdLst/>
              <a:ahLst/>
              <a:cxnLst/>
              <a:rect l="l" t="t" r="r" b="b"/>
              <a:pathLst>
                <a:path w="56385" h="4712" extrusionOk="0">
                  <a:moveTo>
                    <a:pt x="3769" y="1"/>
                  </a:moveTo>
                  <a:cubicBezTo>
                    <a:pt x="1703" y="1"/>
                    <a:pt x="0" y="1672"/>
                    <a:pt x="0" y="3739"/>
                  </a:cubicBezTo>
                  <a:lnTo>
                    <a:pt x="0" y="4712"/>
                  </a:lnTo>
                  <a:lnTo>
                    <a:pt x="56384" y="4712"/>
                  </a:lnTo>
                  <a:lnTo>
                    <a:pt x="56384" y="3739"/>
                  </a:lnTo>
                  <a:cubicBezTo>
                    <a:pt x="56384" y="1703"/>
                    <a:pt x="54713" y="1"/>
                    <a:pt x="52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3"/>
            <p:cNvSpPr/>
            <p:nvPr/>
          </p:nvSpPr>
          <p:spPr>
            <a:xfrm>
              <a:off x="3525400" y="4090775"/>
              <a:ext cx="1074525" cy="443800"/>
            </a:xfrm>
            <a:custGeom>
              <a:avLst/>
              <a:gdLst/>
              <a:ahLst/>
              <a:cxnLst/>
              <a:rect l="l" t="t" r="r" b="b"/>
              <a:pathLst>
                <a:path w="42981" h="17752" extrusionOk="0">
                  <a:moveTo>
                    <a:pt x="2372" y="1"/>
                  </a:moveTo>
                  <a:lnTo>
                    <a:pt x="1612" y="5745"/>
                  </a:lnTo>
                  <a:lnTo>
                    <a:pt x="1581" y="6110"/>
                  </a:lnTo>
                  <a:lnTo>
                    <a:pt x="1460" y="6870"/>
                  </a:lnTo>
                  <a:lnTo>
                    <a:pt x="1429" y="7143"/>
                  </a:lnTo>
                  <a:lnTo>
                    <a:pt x="1369" y="7265"/>
                  </a:lnTo>
                  <a:lnTo>
                    <a:pt x="1308" y="8025"/>
                  </a:lnTo>
                  <a:lnTo>
                    <a:pt x="1217" y="8390"/>
                  </a:lnTo>
                  <a:lnTo>
                    <a:pt x="1156" y="9180"/>
                  </a:lnTo>
                  <a:lnTo>
                    <a:pt x="1065" y="9575"/>
                  </a:lnTo>
                  <a:lnTo>
                    <a:pt x="1" y="17752"/>
                  </a:lnTo>
                  <a:lnTo>
                    <a:pt x="42980" y="17752"/>
                  </a:lnTo>
                  <a:lnTo>
                    <a:pt x="41795" y="9119"/>
                  </a:lnTo>
                  <a:lnTo>
                    <a:pt x="41765" y="8846"/>
                  </a:lnTo>
                  <a:lnTo>
                    <a:pt x="41643" y="7964"/>
                  </a:lnTo>
                  <a:lnTo>
                    <a:pt x="41613" y="7721"/>
                  </a:lnTo>
                  <a:lnTo>
                    <a:pt x="41552" y="7143"/>
                  </a:lnTo>
                  <a:lnTo>
                    <a:pt x="41491" y="6809"/>
                  </a:lnTo>
                  <a:lnTo>
                    <a:pt x="41461" y="6536"/>
                  </a:lnTo>
                  <a:lnTo>
                    <a:pt x="41339" y="5654"/>
                  </a:lnTo>
                  <a:lnTo>
                    <a:pt x="41309" y="5381"/>
                  </a:lnTo>
                  <a:lnTo>
                    <a:pt x="405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3"/>
            <p:cNvSpPr/>
            <p:nvPr/>
          </p:nvSpPr>
          <p:spPr>
            <a:xfrm>
              <a:off x="4001850" y="3824825"/>
              <a:ext cx="119350" cy="119325"/>
            </a:xfrm>
            <a:custGeom>
              <a:avLst/>
              <a:gdLst/>
              <a:ahLst/>
              <a:cxnLst/>
              <a:rect l="l" t="t" r="r" b="b"/>
              <a:pathLst>
                <a:path w="4774" h="4773" extrusionOk="0">
                  <a:moveTo>
                    <a:pt x="2372" y="0"/>
                  </a:moveTo>
                  <a:cubicBezTo>
                    <a:pt x="1065" y="0"/>
                    <a:pt x="1" y="1064"/>
                    <a:pt x="1" y="2401"/>
                  </a:cubicBezTo>
                  <a:cubicBezTo>
                    <a:pt x="1" y="3708"/>
                    <a:pt x="1065" y="4772"/>
                    <a:pt x="2372" y="4772"/>
                  </a:cubicBezTo>
                  <a:cubicBezTo>
                    <a:pt x="3709" y="4772"/>
                    <a:pt x="4773" y="3708"/>
                    <a:pt x="4773" y="2401"/>
                  </a:cubicBezTo>
                  <a:cubicBezTo>
                    <a:pt x="4773" y="1064"/>
                    <a:pt x="3709" y="0"/>
                    <a:pt x="2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3"/>
            <p:cNvSpPr/>
            <p:nvPr/>
          </p:nvSpPr>
          <p:spPr>
            <a:xfrm>
              <a:off x="3561125" y="4090775"/>
              <a:ext cx="1003075" cy="178600"/>
            </a:xfrm>
            <a:custGeom>
              <a:avLst/>
              <a:gdLst/>
              <a:ahLst/>
              <a:cxnLst/>
              <a:rect l="l" t="t" r="r" b="b"/>
              <a:pathLst>
                <a:path w="40123" h="7144" extrusionOk="0">
                  <a:moveTo>
                    <a:pt x="943" y="1"/>
                  </a:moveTo>
                  <a:lnTo>
                    <a:pt x="183" y="5745"/>
                  </a:lnTo>
                  <a:lnTo>
                    <a:pt x="152" y="6110"/>
                  </a:lnTo>
                  <a:lnTo>
                    <a:pt x="31" y="6870"/>
                  </a:lnTo>
                  <a:lnTo>
                    <a:pt x="0" y="7143"/>
                  </a:lnTo>
                  <a:lnTo>
                    <a:pt x="40123" y="7143"/>
                  </a:lnTo>
                  <a:lnTo>
                    <a:pt x="40062" y="6809"/>
                  </a:lnTo>
                  <a:lnTo>
                    <a:pt x="40032" y="6536"/>
                  </a:lnTo>
                  <a:lnTo>
                    <a:pt x="39910" y="5654"/>
                  </a:lnTo>
                  <a:lnTo>
                    <a:pt x="39880" y="5381"/>
                  </a:lnTo>
                  <a:lnTo>
                    <a:pt x="39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6" name="Google Shape;2096;p53"/>
          <p:cNvPicPr preferRelativeResize="0"/>
          <p:nvPr/>
        </p:nvPicPr>
        <p:blipFill>
          <a:blip r:embed="rId3"/>
          <a:srcRect/>
          <a:stretch/>
        </p:blipFill>
        <p:spPr>
          <a:xfrm>
            <a:off x="1473283" y="1421725"/>
            <a:ext cx="2971260" cy="1671334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55"/>
          <p:cNvSpPr/>
          <p:nvPr/>
        </p:nvSpPr>
        <p:spPr>
          <a:xfrm>
            <a:off x="1549475" y="4083550"/>
            <a:ext cx="2984642" cy="368595"/>
          </a:xfrm>
          <a:custGeom>
            <a:avLst/>
            <a:gdLst/>
            <a:ahLst/>
            <a:cxnLst/>
            <a:rect l="l" t="t" r="r" b="b"/>
            <a:pathLst>
              <a:path w="178161" h="9841" extrusionOk="0">
                <a:moveTo>
                  <a:pt x="89097" y="0"/>
                </a:moveTo>
                <a:cubicBezTo>
                  <a:pt x="39862" y="0"/>
                  <a:pt x="0" y="2202"/>
                  <a:pt x="0" y="4937"/>
                </a:cubicBezTo>
                <a:cubicBezTo>
                  <a:pt x="0" y="7639"/>
                  <a:pt x="39862" y="9841"/>
                  <a:pt x="89097" y="9841"/>
                </a:cubicBezTo>
                <a:cubicBezTo>
                  <a:pt x="138266" y="9841"/>
                  <a:pt x="178161" y="7639"/>
                  <a:pt x="178161" y="4937"/>
                </a:cubicBezTo>
                <a:cubicBezTo>
                  <a:pt x="178161" y="2202"/>
                  <a:pt x="138232" y="0"/>
                  <a:pt x="890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55"/>
          <p:cNvSpPr txBox="1">
            <a:spLocks noGrp="1"/>
          </p:cNvSpPr>
          <p:nvPr>
            <p:ph type="ctrTitle"/>
          </p:nvPr>
        </p:nvSpPr>
        <p:spPr>
          <a:xfrm flipH="1">
            <a:off x="5323925" y="2025900"/>
            <a:ext cx="23061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Aplicação móvel</a:t>
            </a:r>
            <a:endParaRPr dirty="0"/>
          </a:p>
        </p:txBody>
      </p:sp>
      <p:sp>
        <p:nvSpPr>
          <p:cNvPr id="2118" name="Google Shape;2118;p55"/>
          <p:cNvSpPr txBox="1">
            <a:spLocks noGrp="1"/>
          </p:cNvSpPr>
          <p:nvPr>
            <p:ph type="subTitle" idx="1"/>
          </p:nvPr>
        </p:nvSpPr>
        <p:spPr>
          <a:xfrm flipH="1">
            <a:off x="5323900" y="2984025"/>
            <a:ext cx="28209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Interface simples e fácil de utilizar para que todos os utilizadores consigam utilizar o serviço.</a:t>
            </a:r>
            <a:endParaRPr dirty="0"/>
          </a:p>
        </p:txBody>
      </p:sp>
      <p:grpSp>
        <p:nvGrpSpPr>
          <p:cNvPr id="2119" name="Google Shape;2119;p55"/>
          <p:cNvGrpSpPr/>
          <p:nvPr/>
        </p:nvGrpSpPr>
        <p:grpSpPr>
          <a:xfrm>
            <a:off x="2019374" y="796769"/>
            <a:ext cx="2044852" cy="3487368"/>
            <a:chOff x="2712100" y="995325"/>
            <a:chExt cx="2250800" cy="3838600"/>
          </a:xfrm>
        </p:grpSpPr>
        <p:sp>
          <p:nvSpPr>
            <p:cNvPr id="2120" name="Google Shape;2120;p55"/>
            <p:cNvSpPr/>
            <p:nvPr/>
          </p:nvSpPr>
          <p:spPr>
            <a:xfrm>
              <a:off x="2784650" y="995325"/>
              <a:ext cx="2107375" cy="3838600"/>
            </a:xfrm>
            <a:custGeom>
              <a:avLst/>
              <a:gdLst/>
              <a:ahLst/>
              <a:cxnLst/>
              <a:rect l="l" t="t" r="r" b="b"/>
              <a:pathLst>
                <a:path w="84295" h="153544" extrusionOk="0">
                  <a:moveTo>
                    <a:pt x="7873" y="0"/>
                  </a:moveTo>
                  <a:cubicBezTo>
                    <a:pt x="3503" y="0"/>
                    <a:pt x="1" y="3503"/>
                    <a:pt x="1" y="7839"/>
                  </a:cubicBezTo>
                  <a:lnTo>
                    <a:pt x="1" y="145771"/>
                  </a:lnTo>
                  <a:cubicBezTo>
                    <a:pt x="1" y="147873"/>
                    <a:pt x="835" y="149841"/>
                    <a:pt x="2269" y="151275"/>
                  </a:cubicBezTo>
                  <a:cubicBezTo>
                    <a:pt x="3670" y="152676"/>
                    <a:pt x="5638" y="153544"/>
                    <a:pt x="7806" y="153544"/>
                  </a:cubicBezTo>
                  <a:lnTo>
                    <a:pt x="76455" y="153544"/>
                  </a:lnTo>
                  <a:cubicBezTo>
                    <a:pt x="80792" y="153544"/>
                    <a:pt x="84294" y="150041"/>
                    <a:pt x="84294" y="145705"/>
                  </a:cubicBezTo>
                  <a:lnTo>
                    <a:pt x="84294" y="7839"/>
                  </a:lnTo>
                  <a:cubicBezTo>
                    <a:pt x="84294" y="4770"/>
                    <a:pt x="82593" y="2169"/>
                    <a:pt x="80091" y="834"/>
                  </a:cubicBezTo>
                  <a:cubicBezTo>
                    <a:pt x="79024" y="267"/>
                    <a:pt x="77823" y="0"/>
                    <a:pt x="76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2841375" y="1017000"/>
              <a:ext cx="2050650" cy="3816925"/>
            </a:xfrm>
            <a:custGeom>
              <a:avLst/>
              <a:gdLst/>
              <a:ahLst/>
              <a:cxnLst/>
              <a:rect l="l" t="t" r="r" b="b"/>
              <a:pathLst>
                <a:path w="82026" h="152677" extrusionOk="0">
                  <a:moveTo>
                    <a:pt x="77756" y="1"/>
                  </a:moveTo>
                  <a:lnTo>
                    <a:pt x="0" y="150408"/>
                  </a:lnTo>
                  <a:cubicBezTo>
                    <a:pt x="1401" y="151809"/>
                    <a:pt x="3369" y="152677"/>
                    <a:pt x="5537" y="152677"/>
                  </a:cubicBezTo>
                  <a:lnTo>
                    <a:pt x="74186" y="152677"/>
                  </a:lnTo>
                  <a:cubicBezTo>
                    <a:pt x="78523" y="152677"/>
                    <a:pt x="82025" y="149174"/>
                    <a:pt x="82025" y="144838"/>
                  </a:cubicBezTo>
                  <a:lnTo>
                    <a:pt x="82025" y="6972"/>
                  </a:lnTo>
                  <a:cubicBezTo>
                    <a:pt x="82025" y="3903"/>
                    <a:pt x="80324" y="1302"/>
                    <a:pt x="77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2712100" y="1924325"/>
              <a:ext cx="71750" cy="457025"/>
            </a:xfrm>
            <a:custGeom>
              <a:avLst/>
              <a:gdLst/>
              <a:ahLst/>
              <a:cxnLst/>
              <a:rect l="l" t="t" r="r" b="b"/>
              <a:pathLst>
                <a:path w="2870" h="18281" extrusionOk="0">
                  <a:moveTo>
                    <a:pt x="2469" y="0"/>
                  </a:moveTo>
                  <a:cubicBezTo>
                    <a:pt x="1102" y="0"/>
                    <a:pt x="1" y="1134"/>
                    <a:pt x="1" y="2469"/>
                  </a:cubicBezTo>
                  <a:lnTo>
                    <a:pt x="1" y="15812"/>
                  </a:lnTo>
                  <a:cubicBezTo>
                    <a:pt x="1" y="17213"/>
                    <a:pt x="1135" y="18280"/>
                    <a:pt x="2469" y="18280"/>
                  </a:cubicBezTo>
                  <a:lnTo>
                    <a:pt x="2636" y="18280"/>
                  </a:lnTo>
                  <a:cubicBezTo>
                    <a:pt x="2803" y="18280"/>
                    <a:pt x="2870" y="18213"/>
                    <a:pt x="2870" y="18047"/>
                  </a:cubicBezTo>
                  <a:lnTo>
                    <a:pt x="2870" y="267"/>
                  </a:lnTo>
                  <a:cubicBezTo>
                    <a:pt x="2870" y="134"/>
                    <a:pt x="2769" y="0"/>
                    <a:pt x="2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4891175" y="1924325"/>
              <a:ext cx="71725" cy="457025"/>
            </a:xfrm>
            <a:custGeom>
              <a:avLst/>
              <a:gdLst/>
              <a:ahLst/>
              <a:cxnLst/>
              <a:rect l="l" t="t" r="r" b="b"/>
              <a:pathLst>
                <a:path w="2869" h="18281" extrusionOk="0">
                  <a:moveTo>
                    <a:pt x="234" y="0"/>
                  </a:moveTo>
                  <a:cubicBezTo>
                    <a:pt x="100" y="0"/>
                    <a:pt x="0" y="134"/>
                    <a:pt x="0" y="267"/>
                  </a:cubicBezTo>
                  <a:lnTo>
                    <a:pt x="0" y="18047"/>
                  </a:lnTo>
                  <a:cubicBezTo>
                    <a:pt x="0" y="18213"/>
                    <a:pt x="67" y="18280"/>
                    <a:pt x="234" y="18280"/>
                  </a:cubicBezTo>
                  <a:lnTo>
                    <a:pt x="400" y="18280"/>
                  </a:lnTo>
                  <a:cubicBezTo>
                    <a:pt x="1735" y="18280"/>
                    <a:pt x="2869" y="17213"/>
                    <a:pt x="2869" y="15812"/>
                  </a:cubicBezTo>
                  <a:lnTo>
                    <a:pt x="2869" y="2469"/>
                  </a:lnTo>
                  <a:cubicBezTo>
                    <a:pt x="2869" y="1134"/>
                    <a:pt x="1768" y="0"/>
                    <a:pt x="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2712100" y="2441350"/>
              <a:ext cx="71750" cy="457025"/>
            </a:xfrm>
            <a:custGeom>
              <a:avLst/>
              <a:gdLst/>
              <a:ahLst/>
              <a:cxnLst/>
              <a:rect l="l" t="t" r="r" b="b"/>
              <a:pathLst>
                <a:path w="2870" h="18281" extrusionOk="0">
                  <a:moveTo>
                    <a:pt x="2469" y="1"/>
                  </a:moveTo>
                  <a:cubicBezTo>
                    <a:pt x="1102" y="1"/>
                    <a:pt x="1" y="1135"/>
                    <a:pt x="1" y="2469"/>
                  </a:cubicBezTo>
                  <a:lnTo>
                    <a:pt x="1" y="15812"/>
                  </a:lnTo>
                  <a:cubicBezTo>
                    <a:pt x="1" y="17213"/>
                    <a:pt x="1135" y="18281"/>
                    <a:pt x="2469" y="18281"/>
                  </a:cubicBezTo>
                  <a:lnTo>
                    <a:pt x="2636" y="18281"/>
                  </a:lnTo>
                  <a:cubicBezTo>
                    <a:pt x="2803" y="18281"/>
                    <a:pt x="2870" y="18214"/>
                    <a:pt x="2870" y="17980"/>
                  </a:cubicBezTo>
                  <a:lnTo>
                    <a:pt x="2870" y="268"/>
                  </a:lnTo>
                  <a:cubicBezTo>
                    <a:pt x="2870" y="134"/>
                    <a:pt x="2769" y="1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246650" y="1067050"/>
              <a:ext cx="1183375" cy="197650"/>
            </a:xfrm>
            <a:custGeom>
              <a:avLst/>
              <a:gdLst/>
              <a:ahLst/>
              <a:cxnLst/>
              <a:rect l="l" t="t" r="r" b="b"/>
              <a:pathLst>
                <a:path w="47335" h="7906" extrusionOk="0">
                  <a:moveTo>
                    <a:pt x="3737" y="0"/>
                  </a:moveTo>
                  <a:cubicBezTo>
                    <a:pt x="1669" y="0"/>
                    <a:pt x="1" y="1668"/>
                    <a:pt x="1" y="3703"/>
                  </a:cubicBezTo>
                  <a:lnTo>
                    <a:pt x="1" y="4203"/>
                  </a:lnTo>
                  <a:cubicBezTo>
                    <a:pt x="1" y="6238"/>
                    <a:pt x="1669" y="7906"/>
                    <a:pt x="3737" y="7906"/>
                  </a:cubicBezTo>
                  <a:lnTo>
                    <a:pt x="43599" y="7906"/>
                  </a:lnTo>
                  <a:cubicBezTo>
                    <a:pt x="45633" y="7906"/>
                    <a:pt x="47335" y="6238"/>
                    <a:pt x="47301" y="4203"/>
                  </a:cubicBezTo>
                  <a:lnTo>
                    <a:pt x="47301" y="3703"/>
                  </a:lnTo>
                  <a:cubicBezTo>
                    <a:pt x="47301" y="1668"/>
                    <a:pt x="45633" y="0"/>
                    <a:pt x="43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434300" y="1128750"/>
              <a:ext cx="708850" cy="48400"/>
            </a:xfrm>
            <a:custGeom>
              <a:avLst/>
              <a:gdLst/>
              <a:ahLst/>
              <a:cxnLst/>
              <a:rect l="l" t="t" r="r" b="b"/>
              <a:pathLst>
                <a:path w="28354" h="1936" extrusionOk="0">
                  <a:moveTo>
                    <a:pt x="934" y="1"/>
                  </a:moveTo>
                  <a:cubicBezTo>
                    <a:pt x="434" y="1"/>
                    <a:pt x="0" y="401"/>
                    <a:pt x="0" y="901"/>
                  </a:cubicBezTo>
                  <a:lnTo>
                    <a:pt x="0" y="1035"/>
                  </a:lnTo>
                  <a:cubicBezTo>
                    <a:pt x="0" y="1535"/>
                    <a:pt x="434" y="1935"/>
                    <a:pt x="934" y="1935"/>
                  </a:cubicBezTo>
                  <a:lnTo>
                    <a:pt x="27453" y="1935"/>
                  </a:lnTo>
                  <a:cubicBezTo>
                    <a:pt x="27953" y="1935"/>
                    <a:pt x="28354" y="1535"/>
                    <a:pt x="28354" y="1035"/>
                  </a:cubicBezTo>
                  <a:lnTo>
                    <a:pt x="28354" y="901"/>
                  </a:lnTo>
                  <a:cubicBezTo>
                    <a:pt x="28354" y="401"/>
                    <a:pt x="27953" y="1"/>
                    <a:pt x="2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4258200" y="1122075"/>
              <a:ext cx="58400" cy="58400"/>
            </a:xfrm>
            <a:custGeom>
              <a:avLst/>
              <a:gdLst/>
              <a:ahLst/>
              <a:cxnLst/>
              <a:rect l="l" t="t" r="r" b="b"/>
              <a:pathLst>
                <a:path w="2336" h="2336" extrusionOk="0">
                  <a:moveTo>
                    <a:pt x="1168" y="1"/>
                  </a:moveTo>
                  <a:cubicBezTo>
                    <a:pt x="535" y="1"/>
                    <a:pt x="1" y="501"/>
                    <a:pt x="1" y="1168"/>
                  </a:cubicBezTo>
                  <a:cubicBezTo>
                    <a:pt x="1" y="1802"/>
                    <a:pt x="501" y="2336"/>
                    <a:pt x="1168" y="2336"/>
                  </a:cubicBezTo>
                  <a:cubicBezTo>
                    <a:pt x="1769" y="2336"/>
                    <a:pt x="2336" y="1835"/>
                    <a:pt x="2336" y="1168"/>
                  </a:cubicBezTo>
                  <a:cubicBezTo>
                    <a:pt x="2336" y="501"/>
                    <a:pt x="1802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28" name="Google Shape;2128;p55"/>
          <p:cNvPicPr preferRelativeResize="0"/>
          <p:nvPr/>
        </p:nvPicPr>
        <p:blipFill>
          <a:blip r:embed="rId3"/>
          <a:srcRect t="12627" b="12627"/>
          <a:stretch/>
        </p:blipFill>
        <p:spPr>
          <a:xfrm>
            <a:off x="2160388" y="1146000"/>
            <a:ext cx="1762800" cy="2851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29" name="Google Shape;2129;p55"/>
          <p:cNvSpPr/>
          <p:nvPr/>
        </p:nvSpPr>
        <p:spPr>
          <a:xfrm>
            <a:off x="2975646" y="4083550"/>
            <a:ext cx="132300" cy="1323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3D2A8-E96E-46B0-85A8-FD8A3368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64" y="71562"/>
            <a:ext cx="7752300" cy="572700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accent1"/>
                </a:solidFill>
              </a:rPr>
              <a:t>Instalação dos “</a:t>
            </a:r>
            <a:r>
              <a:rPr lang="pt-PT" dirty="0" err="1">
                <a:solidFill>
                  <a:schemeClr val="accent1"/>
                </a:solidFill>
              </a:rPr>
              <a:t>lockers</a:t>
            </a:r>
            <a:r>
              <a:rPr lang="pt-PT" dirty="0">
                <a:solidFill>
                  <a:schemeClr val="accent1"/>
                </a:solidFill>
              </a:rPr>
              <a:t>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B1B06A-DDAF-4994-A7CA-94E5CDBA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3871" y="313931"/>
            <a:ext cx="8030817" cy="42177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F2EE9CA-86D2-4807-A72F-E81C06C3F5C8}"/>
              </a:ext>
            </a:extLst>
          </p:cNvPr>
          <p:cNvSpPr/>
          <p:nvPr/>
        </p:nvSpPr>
        <p:spPr>
          <a:xfrm>
            <a:off x="3458816" y="2071066"/>
            <a:ext cx="1001865" cy="1001367"/>
          </a:xfrm>
          <a:prstGeom prst="ellipse">
            <a:avLst/>
          </a:prstGeom>
          <a:noFill/>
          <a:ln>
            <a:solidFill>
              <a:srgbClr val="168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" name="Conexão: Curva 5">
            <a:extLst>
              <a:ext uri="{FF2B5EF4-FFF2-40B4-BE49-F238E27FC236}">
                <a16:creationId xmlns:a16="http://schemas.microsoft.com/office/drawing/2014/main" id="{3F13B0D3-470B-49D8-85AA-A633B8C0C5B3}"/>
              </a:ext>
            </a:extLst>
          </p:cNvPr>
          <p:cNvCxnSpPr>
            <a:cxnSpLocks/>
            <a:endCxn id="5" idx="6"/>
          </p:cNvCxnSpPr>
          <p:nvPr/>
        </p:nvCxnSpPr>
        <p:spPr>
          <a:xfrm rot="10800000" flipV="1">
            <a:off x="4460681" y="1757238"/>
            <a:ext cx="1590262" cy="814512"/>
          </a:xfrm>
          <a:prstGeom prst="curvedConnector3">
            <a:avLst>
              <a:gd name="adj1" fmla="val 495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D7799C-9668-4401-A211-9115B8B089E7}"/>
              </a:ext>
            </a:extLst>
          </p:cNvPr>
          <p:cNvSpPr txBox="1"/>
          <p:nvPr/>
        </p:nvSpPr>
        <p:spPr>
          <a:xfrm>
            <a:off x="6050943" y="1280184"/>
            <a:ext cx="1590262" cy="954107"/>
          </a:xfrm>
          <a:prstGeom prst="rect">
            <a:avLst/>
          </a:prstGeom>
          <a:noFill/>
          <a:ln>
            <a:solidFill>
              <a:srgbClr val="168A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accent1"/>
                </a:solidFill>
              </a:rPr>
              <a:t>Máquina onde se coloca o código de acesso ao cacifo.</a:t>
            </a:r>
          </a:p>
        </p:txBody>
      </p:sp>
      <p:pic>
        <p:nvPicPr>
          <p:cNvPr id="13" name="Gráfico 12" descr="Wi-Fi com preenchimento sólido">
            <a:extLst>
              <a:ext uri="{FF2B5EF4-FFF2-40B4-BE49-F238E27FC236}">
                <a16:creationId xmlns:a16="http://schemas.microsoft.com/office/drawing/2014/main" id="{4D9D2113-64DF-4359-BEE5-EE4072F9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882" y="2422819"/>
            <a:ext cx="444066" cy="44406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33596BB-F02A-4296-B949-E2EBF54AF6AB}"/>
              </a:ext>
            </a:extLst>
          </p:cNvPr>
          <p:cNvSpPr txBox="1"/>
          <p:nvPr/>
        </p:nvSpPr>
        <p:spPr>
          <a:xfrm>
            <a:off x="6050943" y="2488074"/>
            <a:ext cx="1590262" cy="954107"/>
          </a:xfrm>
          <a:prstGeom prst="rect">
            <a:avLst/>
          </a:prstGeom>
          <a:noFill/>
          <a:ln>
            <a:solidFill>
              <a:srgbClr val="168A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accent1"/>
                </a:solidFill>
              </a:rPr>
              <a:t>O </a:t>
            </a:r>
            <a:r>
              <a:rPr lang="pt-PT" dirty="0" err="1">
                <a:solidFill>
                  <a:schemeClr val="accent1"/>
                </a:solidFill>
              </a:rPr>
              <a:t>locker</a:t>
            </a:r>
            <a:r>
              <a:rPr lang="pt-PT" dirty="0">
                <a:solidFill>
                  <a:schemeClr val="accent1"/>
                </a:solidFill>
              </a:rPr>
              <a:t> necessita de ter conexão à internet</a:t>
            </a:r>
          </a:p>
        </p:txBody>
      </p:sp>
    </p:spTree>
    <p:extLst>
      <p:ext uri="{BB962C8B-B14F-4D97-AF65-F5344CB8AC3E}">
        <p14:creationId xmlns:p14="http://schemas.microsoft.com/office/powerpoint/2010/main" val="306293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0079D-AF76-4FCA-A1D5-E2CFA0F0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accent1"/>
                </a:solidFill>
              </a:rPr>
              <a:t>Outras necessidades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3C4DEA3-44DC-4A3E-B9E1-B2FAE43CDB7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785644" y="2364666"/>
            <a:ext cx="3730697" cy="577800"/>
          </a:xfrm>
        </p:spPr>
        <p:txBody>
          <a:bodyPr>
            <a:normAutofit fontScale="90000"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PT" dirty="0"/>
              <a:t>Colaboração com os sistemas de informação do transporte de bagagem dos aeroportos;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4277E02-3D5A-4708-8D02-0B5958483EF4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 flipH="1">
            <a:off x="785644" y="1093425"/>
            <a:ext cx="3992889" cy="577800"/>
          </a:xfrm>
        </p:spPr>
        <p:txBody>
          <a:bodyPr>
            <a:normAutofit fontScale="90000"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PT" dirty="0"/>
              <a:t>Criação de formulários para adesão dos estafetas ao negócio, bem como de uma plataforma online;</a:t>
            </a:r>
            <a:br>
              <a:rPr lang="pt-PT" dirty="0"/>
            </a:b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AB0E31-CBDB-40C1-9DFB-6CEE2FD3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294" y="1597569"/>
            <a:ext cx="3730697" cy="37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8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2150FB7-AC8B-4034-AE77-24B43E33A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6464" y="1412022"/>
            <a:ext cx="6431072" cy="6498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pt-PT" sz="3200" dirty="0">
                <a:solidFill>
                  <a:schemeClr val="bg2"/>
                </a:solidFill>
                <a:latin typeface="Work Sans ExtraBold" pitchFamily="2" charset="0"/>
              </a:rPr>
              <a:t>Como funciona o sistema?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75452F-7DA0-480D-92D4-8CD29C65D2FA}"/>
              </a:ext>
            </a:extLst>
          </p:cNvPr>
          <p:cNvSpPr txBox="1"/>
          <p:nvPr/>
        </p:nvSpPr>
        <p:spPr>
          <a:xfrm>
            <a:off x="2293951" y="2061822"/>
            <a:ext cx="455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latin typeface="Sarala" panose="020B0604020202020204" charset="0"/>
                <a:cs typeface="Sarala" panose="020B0604020202020204" charset="0"/>
              </a:rPr>
              <a:t>Apresentação da futura utilização do sistema</a:t>
            </a:r>
          </a:p>
        </p:txBody>
      </p:sp>
    </p:spTree>
    <p:extLst>
      <p:ext uri="{BB962C8B-B14F-4D97-AF65-F5344CB8AC3E}">
        <p14:creationId xmlns:p14="http://schemas.microsoft.com/office/powerpoint/2010/main" val="2233122317"/>
      </p:ext>
    </p:extLst>
  </p:cSld>
  <p:clrMapOvr>
    <a:masterClrMapping/>
  </p:clrMapOvr>
</p:sld>
</file>

<file path=ppt/theme/theme1.xml><?xml version="1.0" encoding="utf-8"?>
<a:theme xmlns:a="http://schemas.openxmlformats.org/drawingml/2006/main" name="Best Meeting Plan for Business by Slidesgo">
  <a:themeElements>
    <a:clrScheme name="Simple Light">
      <a:dk1>
        <a:srgbClr val="AEDBE9"/>
      </a:dk1>
      <a:lt1>
        <a:srgbClr val="F7F1E6"/>
      </a:lt1>
      <a:dk2>
        <a:srgbClr val="168AC4"/>
      </a:dk2>
      <a:lt2>
        <a:srgbClr val="ED4C1F"/>
      </a:lt2>
      <a:accent1>
        <a:srgbClr val="FFB22E"/>
      </a:accent1>
      <a:accent2>
        <a:srgbClr val="0B1C30"/>
      </a:accent2>
      <a:accent3>
        <a:srgbClr val="FFFFFF"/>
      </a:accent3>
      <a:accent4>
        <a:srgbClr val="FF8816"/>
      </a:accent4>
      <a:accent5>
        <a:srgbClr val="FFD945"/>
      </a:accent5>
      <a:accent6>
        <a:srgbClr val="20BEDE"/>
      </a:accent6>
      <a:hlink>
        <a:srgbClr val="0B1C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608</Words>
  <Application>Microsoft Office PowerPoint</Application>
  <PresentationFormat>Apresentação no Ecrã (16:9)</PresentationFormat>
  <Paragraphs>99</Paragraphs>
  <Slides>24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1" baseType="lpstr">
      <vt:lpstr>Work Sans ExtraBold</vt:lpstr>
      <vt:lpstr>Poppins</vt:lpstr>
      <vt:lpstr>Gaegu</vt:lpstr>
      <vt:lpstr>Arial</vt:lpstr>
      <vt:lpstr>Courier New</vt:lpstr>
      <vt:lpstr>Sarala</vt:lpstr>
      <vt:lpstr>Best Meeting Plan for Business by Slidesgo</vt:lpstr>
      <vt:lpstr>Apresentação do PowerPoint</vt:lpstr>
      <vt:lpstr>O NOSSO FOCO </vt:lpstr>
      <vt:lpstr>01</vt:lpstr>
      <vt:lpstr>O que será necessário para o sistema funcionar?</vt:lpstr>
      <vt:lpstr>Website: www.jetlocker.com</vt:lpstr>
      <vt:lpstr>Aplicação móvel</vt:lpstr>
      <vt:lpstr>Instalação dos “lockers”</vt:lpstr>
      <vt:lpstr>Outras necessidades </vt:lpstr>
      <vt:lpstr>Apresentação do PowerPoint</vt:lpstr>
      <vt:lpstr>Um utilizador deseja realizar um pedido</vt:lpstr>
      <vt:lpstr>Um utilizador deseja realizar um pedido</vt:lpstr>
      <vt:lpstr>No Website…</vt:lpstr>
      <vt:lpstr>No Website…</vt:lpstr>
      <vt:lpstr>No Website…</vt:lpstr>
      <vt:lpstr>Um utilizador quer acompanhar o transporte do pedido</vt:lpstr>
      <vt:lpstr>Um utilizador pode ainda: </vt:lpstr>
      <vt:lpstr>Um utilizador deseja reportar um problema</vt:lpstr>
      <vt:lpstr>No Website…</vt:lpstr>
      <vt:lpstr>01</vt:lpstr>
      <vt:lpstr>Requisitos funcionais </vt:lpstr>
      <vt:lpstr>Requisitos não-funcionais</vt:lpstr>
      <vt:lpstr>Requesitos levantados após a colaboração com os stakeholders</vt:lpstr>
      <vt:lpstr>Implementação: O que já foi posto em prática?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liarc</dc:creator>
  <cp:lastModifiedBy>Lia Cardoso</cp:lastModifiedBy>
  <cp:revision>11</cp:revision>
  <dcterms:modified xsi:type="dcterms:W3CDTF">2022-01-11T12:32:46Z</dcterms:modified>
</cp:coreProperties>
</file>